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hart25.xml" ContentType="application/vnd.openxmlformats-officedocument.drawingml.chart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28.png" ContentType="image/png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7.png" ContentType="image/png"/>
  <Override PartName="/ppt/media/image5.jpeg" ContentType="image/jpeg"/>
  <Override PartName="/ppt/media/image6.jpeg" ContentType="image/jpeg"/>
  <Override PartName="/ppt/media/image8.jpeg" ContentType="image/jpeg"/>
  <Override PartName="/ppt/media/image9.png" ContentType="image/png"/>
  <Override PartName="/ppt/media/image29.jpeg" ContentType="image/jpeg"/>
  <Override PartName="/ppt/media/image10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jpeg" ContentType="image/jpeg"/>
  <Override PartName="/ppt/media/image16.png" ContentType="image/png"/>
  <Override PartName="/ppt/media/image17.jpeg" ContentType="image/jpeg"/>
  <Override PartName="/ppt/media/image18.png" ContentType="image/pn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jpeg" ContentType="image/jpeg"/>
  <Override PartName="/ppt/media/image30.png" ContentType="image/png"/>
  <Override PartName="/ppt/media/image31.jpeg" ContentType="image/jpeg"/>
  <Override PartName="/ppt/media/image32.jpeg" ContentType="image/jpeg"/>
  <Override PartName="/ppt/media/image33.jpeg" ContentType="image/jpeg"/>
  <Override PartName="/ppt/media/image34.png" ContentType="image/png"/>
  <Override PartName="/ppt/media/image35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858750" cy="723265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
</Relationships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spPr>
            <a:solidFill>
              <a:srgbClr val="404040"/>
            </a:solidFill>
            <a:ln w="25560"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</c:ser>
        <c:ser>
          <c:idx val="1"/>
          <c:order val="1"/>
          <c:spPr>
            <a:solidFill>
              <a:srgbClr val="ffffff"/>
            </a:solidFill>
            <a:ln w="25560"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</c:ser>
        <c:gapWidth val="20"/>
        <c:overlap val="0"/>
        <c:axId val="11493669"/>
        <c:axId val="53063972"/>
      </c:barChart>
      <c:catAx>
        <c:axId val="11493669"/>
        <c:scaling>
          <c:orientation val="minMax"/>
        </c:scaling>
        <c:delete val="0"/>
        <c:axPos val="b"/>
        <c:numFmt formatCode="YYYY/M/D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defRPr>
            </a:pPr>
          </a:p>
        </c:txPr>
        <c:crossAx val="53063972"/>
        <c:crosses val="autoZero"/>
        <c:auto val="1"/>
        <c:lblAlgn val="ctr"/>
        <c:lblOffset val="100"/>
      </c:catAx>
      <c:valAx>
        <c:axId val="53063972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</a:p>
        </c:txPr>
        <c:crossAx val="11493669"/>
        <c:crosses val="autoZero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单击编辑备注格式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23E57E3-1982-4702-A296-602A071DC84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81C05A0-16CB-41A6-9D76-24FA1F818D2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903A85A-ADB0-418A-B46C-87CB5510511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33A2BA2-8076-4986-BB76-4D147713672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A61BC3D-A346-44E9-AECF-6FA2EBFC225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9EEC2B4-0B6A-43B2-8C79-340597E0668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09DFB8B-505F-4031-8DDA-B94AEB2B788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4E1C54E-46A5-4BE0-B1CB-64D9FD474CE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99165AD-87E0-4760-9B33-7558C31FC2C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E595AE2-493D-4CB4-A0E4-FB9BCD6158D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EFA7A60-8E8E-4CB0-BE7B-F94E5FDE87D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052D813-74E2-4D7D-A8F3-00E200E60D4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9D37968-CF09-41AD-BFC1-916E94F00F8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8961FA5-0F64-4F42-BB5A-C41BB9F07E7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AF72EF3-9FEA-4DE6-B1C2-0DD41F1D273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46AE622-6457-4672-9768-1990ECCAD55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6FE6BA-FDEE-411A-B470-C6F7500F1D9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47F01A0-833C-435B-96F7-0340B8664E0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995B0EC-2B0B-444D-B482-CA6AE74B549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9C7A67F-F69D-4B3B-B1E0-79CBE17A958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C5F6AFA-B64C-478C-8831-D58FD178266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857C69F-A773-479A-8FF2-1502220A68B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CFD596A-D9C7-48DF-A12F-3303A5BA4E8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FB1A0B0-45DF-4B13-9A4E-F23BD7CF0DB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951E120-A4DC-441E-B147-ADD49738667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0F4095F-EA70-4588-AC18-70F4F9CA1F3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6C85F20-ED6A-481D-B7A9-6F457F85524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5544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46792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846792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55544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4260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42600" y="288360"/>
            <a:ext cx="11572560" cy="5598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5544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46792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46792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55544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4260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42600" y="288360"/>
            <a:ext cx="11572560" cy="5598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5544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46792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846792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55544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4260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42600" y="288360"/>
            <a:ext cx="11572560" cy="5598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5544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46792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846792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55544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4260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42600" y="288360"/>
            <a:ext cx="11572560" cy="5598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42600" y="288360"/>
            <a:ext cx="11572560" cy="5598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55544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8467920" y="169236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846792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455544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42600" y="3883320"/>
            <a:ext cx="372600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4260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572520" y="388332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572520" y="1692360"/>
            <a:ext cx="564732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42600" y="3883320"/>
            <a:ext cx="11572560" cy="200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7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" descr=""/>
          <p:cNvPicPr/>
          <p:nvPr/>
        </p:nvPicPr>
        <p:blipFill>
          <a:blip r:embed="rId2"/>
          <a:stretch/>
        </p:blipFill>
        <p:spPr>
          <a:xfrm>
            <a:off x="360" y="0"/>
            <a:ext cx="12857400" cy="72320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"/>
          <p:cNvPicPr/>
          <p:nvPr/>
        </p:nvPicPr>
        <p:blipFill>
          <a:blip r:embed="rId3"/>
          <a:stretch/>
        </p:blipFill>
        <p:spPr>
          <a:xfrm>
            <a:off x="360" y="0"/>
            <a:ext cx="12857400" cy="72320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4" descr=""/>
          <p:cNvPicPr/>
          <p:nvPr/>
        </p:nvPicPr>
        <p:blipFill>
          <a:blip r:embed="rId2"/>
          <a:stretch/>
        </p:blipFill>
        <p:spPr>
          <a:xfrm>
            <a:off x="360" y="0"/>
            <a:ext cx="12857400" cy="723204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4" descr=""/>
          <p:cNvPicPr/>
          <p:nvPr/>
        </p:nvPicPr>
        <p:blipFill>
          <a:blip r:embed="rId2"/>
          <a:stretch/>
        </p:blipFill>
        <p:spPr>
          <a:xfrm>
            <a:off x="360" y="0"/>
            <a:ext cx="12857400" cy="723204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200" cy="1207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" descr=""/>
          <p:cNvPicPr/>
          <p:nvPr/>
        </p:nvPicPr>
        <p:blipFill>
          <a:blip r:embed="rId2"/>
          <a:stretch/>
        </p:blipFill>
        <p:spPr>
          <a:xfrm>
            <a:off x="360" y="0"/>
            <a:ext cx="12857400" cy="7232040"/>
          </a:xfrm>
          <a:prstGeom prst="rect">
            <a:avLst/>
          </a:prstGeom>
          <a:ln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42600" y="288360"/>
            <a:ext cx="11572560" cy="120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单击鼠标编辑标题文字格式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42600" y="1692360"/>
            <a:ext cx="11572560" cy="419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单击鼠标编辑大纲文字格式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第二个大纲级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第三大纲级别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第七大纲级别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chart" Target="../charts/chart25.xml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slideLayout" Target="../slideLayouts/slideLayout41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41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7" Type="http://schemas.openxmlformats.org/officeDocument/2006/relationships/slideLayout" Target="../slideLayouts/slideLayout41.xml"/><Relationship Id="rId8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0" y="0"/>
            <a:ext cx="12858120" cy="72320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"/>
          <p:cNvSpPr/>
          <p:nvPr/>
        </p:nvSpPr>
        <p:spPr>
          <a:xfrm>
            <a:off x="5374800" y="5352480"/>
            <a:ext cx="55270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BUSINESS REPORT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5367240" y="3976200"/>
            <a:ext cx="3539520" cy="109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6609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年中考核</a:t>
            </a:r>
            <a:endParaRPr b="0" lang="en-US" sz="66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5349240" y="5976720"/>
            <a:ext cx="6672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en-US" sz="80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CONTRACTED WIND POWERPOINT TEMPLATE DESIGNS CONTRACTED WIND POWERPOINT TEMPLATE DESIGNS CONTRACTED WIND POWERPOINT TEMPLATE DESIGNS CONTRACTED WIND POWERPOINT TEMPLATE DESIGNS</a:t>
            </a:r>
            <a:endParaRPr b="0" lang="en-US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5349240" y="5067000"/>
            <a:ext cx="373140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68"/>
              </a:lnSpc>
            </a:pPr>
            <a:r>
              <a:rPr b="1" lang="en-US" sz="200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PRESENTED BY </a:t>
            </a:r>
            <a:r>
              <a:rPr b="1" lang="en-US" sz="200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王绪楠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Line 6"/>
          <p:cNvSpPr/>
          <p:nvPr/>
        </p:nvSpPr>
        <p:spPr>
          <a:xfrm>
            <a:off x="5447880" y="5429160"/>
            <a:ext cx="6437160" cy="360"/>
          </a:xfrm>
          <a:prstGeom prst="line">
            <a:avLst/>
          </a:prstGeom>
          <a:ln w="25560">
            <a:solidFill>
              <a:srgbClr val="1f84b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7"/>
          <p:cNvSpPr/>
          <p:nvPr/>
        </p:nvSpPr>
        <p:spPr>
          <a:xfrm>
            <a:off x="8867880" y="3728880"/>
            <a:ext cx="2831040" cy="18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150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Impact"/>
                <a:ea typeface="微软雅黑"/>
              </a:rPr>
              <a:t>2017</a:t>
            </a:r>
            <a:endParaRPr b="0" lang="en-US" sz="1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 advTm="0">
    <p:blinds dir="vert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1" dur="500" fill="hold"/>
                                        <p:tgtEl>
                                          <p:spTgt spid="202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2" dur="500" fill="hold"/>
                                        <p:tgtEl>
                                          <p:spTgt spid="202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50"/>
                            </p:stCondLst>
                            <p:childTnLst>
                              <p:par>
                                <p:cTn id="28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3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6" dur="500" fill="hold"/>
                                        <p:tgtEl>
                                          <p:spTgt spid="203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7" dur="500" fill="hold"/>
                                        <p:tgtEl>
                                          <p:spTgt spid="203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0"/>
            <a:ext cx="12858120" cy="72320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"/>
          <p:cNvSpPr/>
          <p:nvPr/>
        </p:nvSpPr>
        <p:spPr>
          <a:xfrm>
            <a:off x="8774640" y="3672000"/>
            <a:ext cx="3374280" cy="172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/>
            <a:r>
              <a:rPr b="1" lang="en-US" sz="4800" spc="-1" strike="noStrike">
                <a:solidFill>
                  <a:srgbClr val="2e2e2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经验总结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5950080" y="3206160"/>
            <a:ext cx="2717280" cy="27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751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Impact"/>
                <a:ea typeface="微软雅黑"/>
              </a:rPr>
              <a:t>02</a:t>
            </a:r>
            <a:endParaRPr b="0" lang="en-US" sz="175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mc:AlternateContent>
    <mc:Choice Requires="p14">
      <p:transition spd="slow" advTm="0">
        <p14:prism/>
      </p:transition>
    </mc:Choice>
    <mc:Fallback>
      <p:transition spd="slow" advTm="0">
        <p:fade/>
      </p:transition>
    </mc:Fallback>
  </mc:AlternateContent>
  <p:timing>
    <p:tnLst>
      <p:par>
        <p:cTn id="656" dur="indefinite" restart="never" nodeType="tmRoot">
          <p:childTnLst>
            <p:seq>
              <p:cTn id="657" nodeType="mainSeq">
                <p:childTnLst>
                  <p:par>
                    <p:cTn id="658" fill="freeze">
                      <p:stCondLst>
                        <p:cond delay="indefinite"/>
                      </p:stCondLst>
                      <p:childTnLst>
                        <p:par>
                          <p:cTn id="659" fill="freeze">
                            <p:stCondLst>
                              <p:cond delay="0"/>
                            </p:stCondLst>
                            <p:childTnLst>
                              <p:par>
                                <p:cTn id="660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662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freeze">
                            <p:stCondLst>
                              <p:cond delay="500"/>
                            </p:stCondLst>
                            <p:childTnLst>
                              <p:par>
                                <p:cTn id="66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666" dur="500" fill="hold"/>
                                        <p:tgtEl>
                                          <p:spTgt spid="40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67" dur="500" fill="hold"/>
                                        <p:tgtEl>
                                          <p:spTgt spid="40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68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9" fill="freeze">
                            <p:stCondLst>
                              <p:cond delay="1000"/>
                            </p:stCondLst>
                            <p:childTnLst>
                              <p:par>
                                <p:cTn id="67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672" dur="500" fill="hold"/>
                                        <p:tgtEl>
                                          <p:spTgt spid="40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73" dur="500" fill="hold"/>
                                        <p:tgtEl>
                                          <p:spTgt spid="40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635840" y="1992240"/>
            <a:ext cx="2828520" cy="2828520"/>
          </a:xfrm>
          <a:prstGeom prst="donut">
            <a:avLst>
              <a:gd name="adj" fmla="val 4879"/>
            </a:avLst>
          </a:prstGeom>
          <a:gradFill>
            <a:gsLst>
              <a:gs pos="0">
                <a:srgbClr val="0b5077"/>
              </a:gs>
              <a:gs pos="50000">
                <a:srgbClr val="1072aa"/>
              </a:gs>
              <a:gs pos="100000">
                <a:srgbClr val="1286c9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2"/>
          <p:cNvSpPr/>
          <p:nvPr/>
        </p:nvSpPr>
        <p:spPr>
          <a:xfrm>
            <a:off x="1697400" y="2054160"/>
            <a:ext cx="2704680" cy="2704680"/>
          </a:xfrm>
          <a:prstGeom prst="ellipse">
            <a:avLst/>
          </a:prstGeom>
          <a:gradFill>
            <a:gsLst>
              <a:gs pos="0">
                <a:srgbClr val="0b5077"/>
              </a:gs>
              <a:gs pos="50000">
                <a:srgbClr val="1072aa"/>
              </a:gs>
              <a:gs pos="100000">
                <a:srgbClr val="1286c9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3"/>
          <p:cNvSpPr/>
          <p:nvPr/>
        </p:nvSpPr>
        <p:spPr>
          <a:xfrm>
            <a:off x="3899160" y="1992240"/>
            <a:ext cx="2828520" cy="2828520"/>
          </a:xfrm>
          <a:prstGeom prst="donut">
            <a:avLst>
              <a:gd name="adj" fmla="val 4879"/>
            </a:avLst>
          </a:prstGeom>
          <a:gradFill>
            <a:gsLst>
              <a:gs pos="0">
                <a:srgbClr val="01283b"/>
              </a:gs>
              <a:gs pos="50000">
                <a:srgbClr val="023954"/>
              </a:gs>
              <a:gs pos="100000">
                <a:srgbClr val="034463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4"/>
          <p:cNvSpPr/>
          <p:nvPr/>
        </p:nvSpPr>
        <p:spPr>
          <a:xfrm>
            <a:off x="3961080" y="2054160"/>
            <a:ext cx="2704680" cy="2704680"/>
          </a:xfrm>
          <a:prstGeom prst="ellipse">
            <a:avLst/>
          </a:prstGeom>
          <a:gradFill>
            <a:gsLst>
              <a:gs pos="0">
                <a:srgbClr val="01283b"/>
              </a:gs>
              <a:gs pos="50000">
                <a:srgbClr val="023954"/>
              </a:gs>
              <a:gs pos="100000">
                <a:srgbClr val="034463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5"/>
          <p:cNvSpPr/>
          <p:nvPr/>
        </p:nvSpPr>
        <p:spPr>
          <a:xfrm>
            <a:off x="6162840" y="1992240"/>
            <a:ext cx="2828520" cy="2828520"/>
          </a:xfrm>
          <a:prstGeom prst="donut">
            <a:avLst>
              <a:gd name="adj" fmla="val 4879"/>
            </a:avLst>
          </a:prstGeom>
          <a:gradFill>
            <a:gsLst>
              <a:gs pos="0">
                <a:srgbClr val="0b5077"/>
              </a:gs>
              <a:gs pos="50000">
                <a:srgbClr val="1072aa"/>
              </a:gs>
              <a:gs pos="100000">
                <a:srgbClr val="1286c9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6"/>
          <p:cNvSpPr/>
          <p:nvPr/>
        </p:nvSpPr>
        <p:spPr>
          <a:xfrm>
            <a:off x="6224400" y="2054160"/>
            <a:ext cx="2704680" cy="2704680"/>
          </a:xfrm>
          <a:prstGeom prst="ellipse">
            <a:avLst/>
          </a:prstGeom>
          <a:gradFill>
            <a:gsLst>
              <a:gs pos="0">
                <a:srgbClr val="0b5077"/>
              </a:gs>
              <a:gs pos="50000">
                <a:srgbClr val="1072aa"/>
              </a:gs>
              <a:gs pos="100000">
                <a:srgbClr val="1286c9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7"/>
          <p:cNvSpPr/>
          <p:nvPr/>
        </p:nvSpPr>
        <p:spPr>
          <a:xfrm>
            <a:off x="8426520" y="1992240"/>
            <a:ext cx="2828520" cy="2828520"/>
          </a:xfrm>
          <a:prstGeom prst="donut">
            <a:avLst>
              <a:gd name="adj" fmla="val 4879"/>
            </a:avLst>
          </a:prstGeom>
          <a:gradFill>
            <a:gsLst>
              <a:gs pos="0">
                <a:srgbClr val="01283b"/>
              </a:gs>
              <a:gs pos="50000">
                <a:srgbClr val="023954"/>
              </a:gs>
              <a:gs pos="100000">
                <a:srgbClr val="034463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8"/>
          <p:cNvSpPr/>
          <p:nvPr/>
        </p:nvSpPr>
        <p:spPr>
          <a:xfrm>
            <a:off x="8488080" y="2054160"/>
            <a:ext cx="2704680" cy="2704680"/>
          </a:xfrm>
          <a:prstGeom prst="ellipse">
            <a:avLst/>
          </a:prstGeom>
          <a:gradFill>
            <a:gsLst>
              <a:gs pos="0">
                <a:srgbClr val="01283b"/>
              </a:gs>
              <a:gs pos="50000">
                <a:srgbClr val="023954"/>
              </a:gs>
              <a:gs pos="100000">
                <a:srgbClr val="034463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9"/>
          <p:cNvSpPr/>
          <p:nvPr/>
        </p:nvSpPr>
        <p:spPr>
          <a:xfrm>
            <a:off x="2371320" y="2991240"/>
            <a:ext cx="14086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10"/>
          <p:cNvSpPr/>
          <p:nvPr/>
        </p:nvSpPr>
        <p:spPr>
          <a:xfrm>
            <a:off x="4559760" y="2991240"/>
            <a:ext cx="14086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11"/>
          <p:cNvSpPr/>
          <p:nvPr/>
        </p:nvSpPr>
        <p:spPr>
          <a:xfrm>
            <a:off x="6873120" y="2991240"/>
            <a:ext cx="14086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12"/>
          <p:cNvSpPr/>
          <p:nvPr/>
        </p:nvSpPr>
        <p:spPr>
          <a:xfrm>
            <a:off x="9132840" y="2991240"/>
            <a:ext cx="14086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13"/>
          <p:cNvSpPr/>
          <p:nvPr/>
        </p:nvSpPr>
        <p:spPr>
          <a:xfrm>
            <a:off x="1810800" y="5516280"/>
            <a:ext cx="9236160" cy="95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14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15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16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5" dur="indefinite" restart="never" nodeType="tmRoot">
          <p:childTnLst>
            <p:seq>
              <p:cTn id="676" dur="indefinite" nodeType="mainSeq">
                <p:childTnLst>
                  <p:par>
                    <p:cTn id="677" fill="hold">
                      <p:stCondLst>
                        <p:cond delay="0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1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2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3" nodeType="withEffect" fill="hold" presetClass="entr" presetID="2" presetSubtype="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5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6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nodeType="withEffect" fill="hold" presetClass="entr" presetID="1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9"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690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nodeType="withEffect" fill="hold" presetClass="entr" presetID="2" presetSubtype="2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3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4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5" nodeType="withEffect" fill="hold" presetClass="entr" presetID="1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7"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69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9" nodeType="withEffect" fill="hold" presetClass="entr" presetID="2" presetSubtype="2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1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2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3" nodeType="withEffect" fill="hold" presetClass="entr" presetID="12" presetSubtype="8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5"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706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nodeType="withEffect" fill="hold" presetClass="entr" presetID="12" presetSubtype="8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9"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71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1700"/>
                            </p:stCondLst>
                            <p:childTnLst>
                              <p:par>
                                <p:cTn id="712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714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Line 1"/>
          <p:cNvSpPr/>
          <p:nvPr/>
        </p:nvSpPr>
        <p:spPr>
          <a:xfrm flipH="1" flipV="1">
            <a:off x="3858840" y="2309760"/>
            <a:ext cx="5102640" cy="23842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Line 2"/>
          <p:cNvSpPr/>
          <p:nvPr/>
        </p:nvSpPr>
        <p:spPr>
          <a:xfrm flipV="1">
            <a:off x="3202200" y="1979640"/>
            <a:ext cx="6415920" cy="304452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"/>
          <p:cNvSpPr/>
          <p:nvPr/>
        </p:nvSpPr>
        <p:spPr>
          <a:xfrm>
            <a:off x="2446560" y="1796760"/>
            <a:ext cx="1988640" cy="894240"/>
          </a:xfrm>
          <a:custGeom>
            <a:avLst/>
            <a:gdLst/>
            <a:ahLst/>
            <a:rect l="l" t="t" r="r" b="b"/>
            <a:pathLst>
              <a:path w="1721136" h="774463">
                <a:moveTo>
                  <a:pt x="136668" y="0"/>
                </a:moveTo>
                <a:lnTo>
                  <a:pt x="1291044" y="0"/>
                </a:lnTo>
                <a:cubicBezTo>
                  <a:pt x="1323411" y="0"/>
                  <a:pt x="1349650" y="26239"/>
                  <a:pt x="1349650" y="58606"/>
                </a:cubicBezTo>
                <a:lnTo>
                  <a:pt x="1349650" y="225615"/>
                </a:lnTo>
                <a:lnTo>
                  <a:pt x="1629660" y="225615"/>
                </a:lnTo>
                <a:cubicBezTo>
                  <a:pt x="1680181" y="225615"/>
                  <a:pt x="1721136" y="266570"/>
                  <a:pt x="1721136" y="317091"/>
                </a:cubicBezTo>
                <a:lnTo>
                  <a:pt x="1721136" y="682987"/>
                </a:lnTo>
                <a:cubicBezTo>
                  <a:pt x="1721136" y="733508"/>
                  <a:pt x="1680181" y="774463"/>
                  <a:pt x="1629660" y="774463"/>
                </a:cubicBezTo>
                <a:lnTo>
                  <a:pt x="91476" y="774463"/>
                </a:lnTo>
                <a:cubicBezTo>
                  <a:pt x="40955" y="774463"/>
                  <a:pt x="0" y="733508"/>
                  <a:pt x="0" y="682987"/>
                </a:cubicBezTo>
                <a:lnTo>
                  <a:pt x="0" y="317091"/>
                </a:lnTo>
                <a:cubicBezTo>
                  <a:pt x="0" y="271215"/>
                  <a:pt x="33770" y="233227"/>
                  <a:pt x="78062" y="228323"/>
                </a:cubicBezTo>
                <a:lnTo>
                  <a:pt x="78062" y="58606"/>
                </a:lnTo>
                <a:cubicBezTo>
                  <a:pt x="78062" y="26239"/>
                  <a:pt x="104301" y="0"/>
                  <a:pt x="136668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2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4"/>
          <p:cNvSpPr/>
          <p:nvPr/>
        </p:nvSpPr>
        <p:spPr>
          <a:xfrm>
            <a:off x="2471400" y="1816560"/>
            <a:ext cx="1938960" cy="854640"/>
          </a:xfrm>
          <a:custGeom>
            <a:avLst/>
            <a:gdLst/>
            <a:ahLst/>
            <a:rect l="l" t="t" r="r" b="b"/>
            <a:pathLst>
              <a:path w="1678187" h="740191">
                <a:moveTo>
                  <a:pt x="140663" y="0"/>
                </a:moveTo>
                <a:lnTo>
                  <a:pt x="1250586" y="0"/>
                </a:lnTo>
                <a:cubicBezTo>
                  <a:pt x="1285463" y="0"/>
                  <a:pt x="1313736" y="28273"/>
                  <a:pt x="1313736" y="63150"/>
                </a:cubicBezTo>
                <a:lnTo>
                  <a:pt x="1313736" y="225841"/>
                </a:lnTo>
                <a:lnTo>
                  <a:pt x="1592460" y="225841"/>
                </a:lnTo>
                <a:cubicBezTo>
                  <a:pt x="1639806" y="225841"/>
                  <a:pt x="1678187" y="264222"/>
                  <a:pt x="1678187" y="311568"/>
                </a:cubicBezTo>
                <a:lnTo>
                  <a:pt x="1678187" y="654464"/>
                </a:lnTo>
                <a:cubicBezTo>
                  <a:pt x="1678187" y="701810"/>
                  <a:pt x="1639806" y="740191"/>
                  <a:pt x="1592460" y="740191"/>
                </a:cubicBezTo>
                <a:lnTo>
                  <a:pt x="85727" y="740191"/>
                </a:lnTo>
                <a:cubicBezTo>
                  <a:pt x="38381" y="740191"/>
                  <a:pt x="0" y="701810"/>
                  <a:pt x="0" y="654464"/>
                </a:cubicBezTo>
                <a:lnTo>
                  <a:pt x="0" y="311568"/>
                </a:lnTo>
                <a:cubicBezTo>
                  <a:pt x="0" y="267034"/>
                  <a:pt x="33957" y="230432"/>
                  <a:pt x="77513" y="227499"/>
                </a:cubicBezTo>
                <a:lnTo>
                  <a:pt x="77513" y="63150"/>
                </a:lnTo>
                <a:cubicBezTo>
                  <a:pt x="77513" y="28273"/>
                  <a:pt x="105786" y="0"/>
                  <a:pt x="140663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39000">
                <a:srgbClr val="f0f0f0"/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5"/>
          <p:cNvSpPr/>
          <p:nvPr/>
        </p:nvSpPr>
        <p:spPr>
          <a:xfrm>
            <a:off x="2413080" y="4406400"/>
            <a:ext cx="1988640" cy="894240"/>
          </a:xfrm>
          <a:custGeom>
            <a:avLst/>
            <a:gdLst/>
            <a:ahLst/>
            <a:rect l="l" t="t" r="r" b="b"/>
            <a:pathLst>
              <a:path w="1721136" h="774463">
                <a:moveTo>
                  <a:pt x="136668" y="0"/>
                </a:moveTo>
                <a:lnTo>
                  <a:pt x="1291044" y="0"/>
                </a:lnTo>
                <a:cubicBezTo>
                  <a:pt x="1323411" y="0"/>
                  <a:pt x="1349650" y="26239"/>
                  <a:pt x="1349650" y="58606"/>
                </a:cubicBezTo>
                <a:lnTo>
                  <a:pt x="1349650" y="225615"/>
                </a:lnTo>
                <a:lnTo>
                  <a:pt x="1629660" y="225615"/>
                </a:lnTo>
                <a:cubicBezTo>
                  <a:pt x="1680181" y="225615"/>
                  <a:pt x="1721136" y="266570"/>
                  <a:pt x="1721136" y="317091"/>
                </a:cubicBezTo>
                <a:lnTo>
                  <a:pt x="1721136" y="682987"/>
                </a:lnTo>
                <a:cubicBezTo>
                  <a:pt x="1721136" y="733508"/>
                  <a:pt x="1680181" y="774463"/>
                  <a:pt x="1629660" y="774463"/>
                </a:cubicBezTo>
                <a:lnTo>
                  <a:pt x="91476" y="774463"/>
                </a:lnTo>
                <a:cubicBezTo>
                  <a:pt x="40955" y="774463"/>
                  <a:pt x="0" y="733508"/>
                  <a:pt x="0" y="682987"/>
                </a:cubicBezTo>
                <a:lnTo>
                  <a:pt x="0" y="317091"/>
                </a:lnTo>
                <a:cubicBezTo>
                  <a:pt x="0" y="271215"/>
                  <a:pt x="33770" y="233227"/>
                  <a:pt x="78062" y="228323"/>
                </a:cubicBezTo>
                <a:lnTo>
                  <a:pt x="78062" y="58606"/>
                </a:lnTo>
                <a:cubicBezTo>
                  <a:pt x="78062" y="26239"/>
                  <a:pt x="104301" y="0"/>
                  <a:pt x="136668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2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6"/>
          <p:cNvSpPr/>
          <p:nvPr/>
        </p:nvSpPr>
        <p:spPr>
          <a:xfrm>
            <a:off x="2437560" y="4426200"/>
            <a:ext cx="1938960" cy="854640"/>
          </a:xfrm>
          <a:custGeom>
            <a:avLst/>
            <a:gdLst/>
            <a:ahLst/>
            <a:rect l="l" t="t" r="r" b="b"/>
            <a:pathLst>
              <a:path w="1678187" h="740191">
                <a:moveTo>
                  <a:pt x="140663" y="0"/>
                </a:moveTo>
                <a:lnTo>
                  <a:pt x="1250586" y="0"/>
                </a:lnTo>
                <a:cubicBezTo>
                  <a:pt x="1285463" y="0"/>
                  <a:pt x="1313736" y="28273"/>
                  <a:pt x="1313736" y="63150"/>
                </a:cubicBezTo>
                <a:lnTo>
                  <a:pt x="1313736" y="225841"/>
                </a:lnTo>
                <a:lnTo>
                  <a:pt x="1592460" y="225841"/>
                </a:lnTo>
                <a:cubicBezTo>
                  <a:pt x="1639806" y="225841"/>
                  <a:pt x="1678187" y="264222"/>
                  <a:pt x="1678187" y="311568"/>
                </a:cubicBezTo>
                <a:lnTo>
                  <a:pt x="1678187" y="654464"/>
                </a:lnTo>
                <a:cubicBezTo>
                  <a:pt x="1678187" y="701810"/>
                  <a:pt x="1639806" y="740191"/>
                  <a:pt x="1592460" y="740191"/>
                </a:cubicBezTo>
                <a:lnTo>
                  <a:pt x="85727" y="740191"/>
                </a:lnTo>
                <a:cubicBezTo>
                  <a:pt x="38381" y="740191"/>
                  <a:pt x="0" y="701810"/>
                  <a:pt x="0" y="654464"/>
                </a:cubicBezTo>
                <a:lnTo>
                  <a:pt x="0" y="311568"/>
                </a:lnTo>
                <a:cubicBezTo>
                  <a:pt x="0" y="267034"/>
                  <a:pt x="33957" y="230432"/>
                  <a:pt x="77513" y="227499"/>
                </a:cubicBezTo>
                <a:lnTo>
                  <a:pt x="77513" y="63150"/>
                </a:lnTo>
                <a:cubicBezTo>
                  <a:pt x="77513" y="28273"/>
                  <a:pt x="105786" y="0"/>
                  <a:pt x="140663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39000">
                <a:srgbClr val="f0f0f0"/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7"/>
          <p:cNvSpPr/>
          <p:nvPr/>
        </p:nvSpPr>
        <p:spPr>
          <a:xfrm>
            <a:off x="8596440" y="1714680"/>
            <a:ext cx="1988640" cy="894240"/>
          </a:xfrm>
          <a:custGeom>
            <a:avLst/>
            <a:gdLst/>
            <a:ahLst/>
            <a:rect l="l" t="t" r="r" b="b"/>
            <a:pathLst>
              <a:path w="1721136" h="774463">
                <a:moveTo>
                  <a:pt x="136668" y="0"/>
                </a:moveTo>
                <a:lnTo>
                  <a:pt x="1291044" y="0"/>
                </a:lnTo>
                <a:cubicBezTo>
                  <a:pt x="1323411" y="0"/>
                  <a:pt x="1349650" y="26239"/>
                  <a:pt x="1349650" y="58606"/>
                </a:cubicBezTo>
                <a:lnTo>
                  <a:pt x="1349650" y="225615"/>
                </a:lnTo>
                <a:lnTo>
                  <a:pt x="1629660" y="225615"/>
                </a:lnTo>
                <a:cubicBezTo>
                  <a:pt x="1680181" y="225615"/>
                  <a:pt x="1721136" y="266570"/>
                  <a:pt x="1721136" y="317091"/>
                </a:cubicBezTo>
                <a:lnTo>
                  <a:pt x="1721136" y="682987"/>
                </a:lnTo>
                <a:cubicBezTo>
                  <a:pt x="1721136" y="733508"/>
                  <a:pt x="1680181" y="774463"/>
                  <a:pt x="1629660" y="774463"/>
                </a:cubicBezTo>
                <a:lnTo>
                  <a:pt x="91476" y="774463"/>
                </a:lnTo>
                <a:cubicBezTo>
                  <a:pt x="40955" y="774463"/>
                  <a:pt x="0" y="733508"/>
                  <a:pt x="0" y="682987"/>
                </a:cubicBezTo>
                <a:lnTo>
                  <a:pt x="0" y="317091"/>
                </a:lnTo>
                <a:cubicBezTo>
                  <a:pt x="0" y="271215"/>
                  <a:pt x="33770" y="233227"/>
                  <a:pt x="78062" y="228323"/>
                </a:cubicBezTo>
                <a:lnTo>
                  <a:pt x="78062" y="58606"/>
                </a:lnTo>
                <a:cubicBezTo>
                  <a:pt x="78062" y="26239"/>
                  <a:pt x="104301" y="0"/>
                  <a:pt x="136668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2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8"/>
          <p:cNvSpPr/>
          <p:nvPr/>
        </p:nvSpPr>
        <p:spPr>
          <a:xfrm>
            <a:off x="8621280" y="1734480"/>
            <a:ext cx="1938960" cy="854640"/>
          </a:xfrm>
          <a:custGeom>
            <a:avLst/>
            <a:gdLst/>
            <a:ahLst/>
            <a:rect l="l" t="t" r="r" b="b"/>
            <a:pathLst>
              <a:path w="1678187" h="740191">
                <a:moveTo>
                  <a:pt x="140663" y="0"/>
                </a:moveTo>
                <a:lnTo>
                  <a:pt x="1250586" y="0"/>
                </a:lnTo>
                <a:cubicBezTo>
                  <a:pt x="1285463" y="0"/>
                  <a:pt x="1313736" y="28273"/>
                  <a:pt x="1313736" y="63150"/>
                </a:cubicBezTo>
                <a:lnTo>
                  <a:pt x="1313736" y="225841"/>
                </a:lnTo>
                <a:lnTo>
                  <a:pt x="1592460" y="225841"/>
                </a:lnTo>
                <a:cubicBezTo>
                  <a:pt x="1639806" y="225841"/>
                  <a:pt x="1678187" y="264222"/>
                  <a:pt x="1678187" y="311568"/>
                </a:cubicBezTo>
                <a:lnTo>
                  <a:pt x="1678187" y="654464"/>
                </a:lnTo>
                <a:cubicBezTo>
                  <a:pt x="1678187" y="701810"/>
                  <a:pt x="1639806" y="740191"/>
                  <a:pt x="1592460" y="740191"/>
                </a:cubicBezTo>
                <a:lnTo>
                  <a:pt x="85727" y="740191"/>
                </a:lnTo>
                <a:cubicBezTo>
                  <a:pt x="38381" y="740191"/>
                  <a:pt x="0" y="701810"/>
                  <a:pt x="0" y="654464"/>
                </a:cubicBezTo>
                <a:lnTo>
                  <a:pt x="0" y="311568"/>
                </a:lnTo>
                <a:cubicBezTo>
                  <a:pt x="0" y="267034"/>
                  <a:pt x="33957" y="230432"/>
                  <a:pt x="77513" y="227499"/>
                </a:cubicBezTo>
                <a:lnTo>
                  <a:pt x="77513" y="63150"/>
                </a:lnTo>
                <a:cubicBezTo>
                  <a:pt x="77513" y="28273"/>
                  <a:pt x="105786" y="0"/>
                  <a:pt x="140663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39000">
                <a:srgbClr val="f0f0f0"/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9"/>
          <p:cNvSpPr/>
          <p:nvPr/>
        </p:nvSpPr>
        <p:spPr>
          <a:xfrm>
            <a:off x="8555040" y="4449600"/>
            <a:ext cx="1988640" cy="894240"/>
          </a:xfrm>
          <a:custGeom>
            <a:avLst/>
            <a:gdLst/>
            <a:ahLst/>
            <a:rect l="l" t="t" r="r" b="b"/>
            <a:pathLst>
              <a:path w="1721136" h="774463">
                <a:moveTo>
                  <a:pt x="136668" y="0"/>
                </a:moveTo>
                <a:lnTo>
                  <a:pt x="1291044" y="0"/>
                </a:lnTo>
                <a:cubicBezTo>
                  <a:pt x="1323411" y="0"/>
                  <a:pt x="1349650" y="26239"/>
                  <a:pt x="1349650" y="58606"/>
                </a:cubicBezTo>
                <a:lnTo>
                  <a:pt x="1349650" y="225615"/>
                </a:lnTo>
                <a:lnTo>
                  <a:pt x="1629660" y="225615"/>
                </a:lnTo>
                <a:cubicBezTo>
                  <a:pt x="1680181" y="225615"/>
                  <a:pt x="1721136" y="266570"/>
                  <a:pt x="1721136" y="317091"/>
                </a:cubicBezTo>
                <a:lnTo>
                  <a:pt x="1721136" y="682987"/>
                </a:lnTo>
                <a:cubicBezTo>
                  <a:pt x="1721136" y="733508"/>
                  <a:pt x="1680181" y="774463"/>
                  <a:pt x="1629660" y="774463"/>
                </a:cubicBezTo>
                <a:lnTo>
                  <a:pt x="91476" y="774463"/>
                </a:lnTo>
                <a:cubicBezTo>
                  <a:pt x="40955" y="774463"/>
                  <a:pt x="0" y="733508"/>
                  <a:pt x="0" y="682987"/>
                </a:cubicBezTo>
                <a:lnTo>
                  <a:pt x="0" y="317091"/>
                </a:lnTo>
                <a:cubicBezTo>
                  <a:pt x="0" y="271215"/>
                  <a:pt x="33770" y="233227"/>
                  <a:pt x="78062" y="228323"/>
                </a:cubicBezTo>
                <a:lnTo>
                  <a:pt x="78062" y="58606"/>
                </a:lnTo>
                <a:cubicBezTo>
                  <a:pt x="78062" y="26239"/>
                  <a:pt x="104301" y="0"/>
                  <a:pt x="136668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62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0"/>
          <p:cNvSpPr/>
          <p:nvPr/>
        </p:nvSpPr>
        <p:spPr>
          <a:xfrm>
            <a:off x="8579880" y="4469400"/>
            <a:ext cx="1938960" cy="854640"/>
          </a:xfrm>
          <a:custGeom>
            <a:avLst/>
            <a:gdLst/>
            <a:ahLst/>
            <a:rect l="l" t="t" r="r" b="b"/>
            <a:pathLst>
              <a:path w="1678187" h="740191">
                <a:moveTo>
                  <a:pt x="140663" y="0"/>
                </a:moveTo>
                <a:lnTo>
                  <a:pt x="1250586" y="0"/>
                </a:lnTo>
                <a:cubicBezTo>
                  <a:pt x="1285463" y="0"/>
                  <a:pt x="1313736" y="28273"/>
                  <a:pt x="1313736" y="63150"/>
                </a:cubicBezTo>
                <a:lnTo>
                  <a:pt x="1313736" y="225841"/>
                </a:lnTo>
                <a:lnTo>
                  <a:pt x="1592460" y="225841"/>
                </a:lnTo>
                <a:cubicBezTo>
                  <a:pt x="1639806" y="225841"/>
                  <a:pt x="1678187" y="264222"/>
                  <a:pt x="1678187" y="311568"/>
                </a:cubicBezTo>
                <a:lnTo>
                  <a:pt x="1678187" y="654464"/>
                </a:lnTo>
                <a:cubicBezTo>
                  <a:pt x="1678187" y="701810"/>
                  <a:pt x="1639806" y="740191"/>
                  <a:pt x="1592460" y="740191"/>
                </a:cubicBezTo>
                <a:lnTo>
                  <a:pt x="85727" y="740191"/>
                </a:lnTo>
                <a:cubicBezTo>
                  <a:pt x="38381" y="740191"/>
                  <a:pt x="0" y="701810"/>
                  <a:pt x="0" y="654464"/>
                </a:cubicBezTo>
                <a:lnTo>
                  <a:pt x="0" y="311568"/>
                </a:lnTo>
                <a:cubicBezTo>
                  <a:pt x="0" y="267034"/>
                  <a:pt x="33957" y="230432"/>
                  <a:pt x="77513" y="227499"/>
                </a:cubicBezTo>
                <a:lnTo>
                  <a:pt x="77513" y="63150"/>
                </a:lnTo>
                <a:cubicBezTo>
                  <a:pt x="77513" y="28273"/>
                  <a:pt x="105786" y="0"/>
                  <a:pt x="140663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39000">
                <a:srgbClr val="f0f0f0"/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1"/>
          <p:cNvSpPr/>
          <p:nvPr/>
        </p:nvSpPr>
        <p:spPr>
          <a:xfrm>
            <a:off x="2477880" y="218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12"/>
          <p:cNvSpPr/>
          <p:nvPr/>
        </p:nvSpPr>
        <p:spPr>
          <a:xfrm>
            <a:off x="8633160" y="2102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13"/>
          <p:cNvSpPr/>
          <p:nvPr/>
        </p:nvSpPr>
        <p:spPr>
          <a:xfrm>
            <a:off x="2466720" y="4771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14"/>
          <p:cNvSpPr/>
          <p:nvPr/>
        </p:nvSpPr>
        <p:spPr>
          <a:xfrm>
            <a:off x="8586360" y="483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15"/>
          <p:cNvSpPr/>
          <p:nvPr/>
        </p:nvSpPr>
        <p:spPr>
          <a:xfrm>
            <a:off x="5438520" y="2530440"/>
            <a:ext cx="1942560" cy="194256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16"/>
          <p:cNvSpPr/>
          <p:nvPr/>
        </p:nvSpPr>
        <p:spPr>
          <a:xfrm>
            <a:off x="5481000" y="2572560"/>
            <a:ext cx="1857960" cy="185796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7"/>
          <p:cNvSpPr/>
          <p:nvPr/>
        </p:nvSpPr>
        <p:spPr>
          <a:xfrm>
            <a:off x="5763960" y="3356280"/>
            <a:ext cx="130212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标题内容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18"/>
          <p:cNvSpPr/>
          <p:nvPr/>
        </p:nvSpPr>
        <p:spPr>
          <a:xfrm>
            <a:off x="978840" y="2857680"/>
            <a:ext cx="3441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9"/>
          <p:cNvSpPr/>
          <p:nvPr/>
        </p:nvSpPr>
        <p:spPr>
          <a:xfrm>
            <a:off x="1029240" y="5526360"/>
            <a:ext cx="3441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0"/>
          <p:cNvSpPr/>
          <p:nvPr/>
        </p:nvSpPr>
        <p:spPr>
          <a:xfrm>
            <a:off x="8435160" y="5526360"/>
            <a:ext cx="3441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1"/>
          <p:cNvSpPr/>
          <p:nvPr/>
        </p:nvSpPr>
        <p:spPr>
          <a:xfrm>
            <a:off x="8503560" y="2857680"/>
            <a:ext cx="3441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2"/>
          <p:cNvSpPr/>
          <p:nvPr/>
        </p:nvSpPr>
        <p:spPr>
          <a:xfrm>
            <a:off x="3941280" y="1719360"/>
            <a:ext cx="524160" cy="52416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23"/>
          <p:cNvSpPr/>
          <p:nvPr/>
        </p:nvSpPr>
        <p:spPr>
          <a:xfrm>
            <a:off x="3930120" y="4281840"/>
            <a:ext cx="524160" cy="52416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24"/>
          <p:cNvSpPr/>
          <p:nvPr/>
        </p:nvSpPr>
        <p:spPr>
          <a:xfrm>
            <a:off x="10042560" y="4395960"/>
            <a:ext cx="524160" cy="52416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25"/>
          <p:cNvSpPr/>
          <p:nvPr/>
        </p:nvSpPr>
        <p:spPr>
          <a:xfrm>
            <a:off x="10120320" y="1661400"/>
            <a:ext cx="524160" cy="52416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26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27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28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5" dur="indefinite" restart="never" nodeType="tmRoot">
          <p:childTnLst>
            <p:seq>
              <p:cTn id="716" dur="indefinite" nodeType="mainSeq">
                <p:childTnLst>
                  <p:par>
                    <p:cTn id="717" fill="hold">
                      <p:stCondLst>
                        <p:cond delay="0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1" dur="10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2" dur="10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3" dur="10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1000"/>
                            </p:stCondLst>
                            <p:childTnLst>
                              <p:par>
                                <p:cTn id="725" nodeType="after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72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nodeType="withEffect" fill="hold" presetClass="entr" presetID="53" presetSubtype="1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730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31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32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3" nodeType="withEffect" fill="hold" presetClass="entr" presetID="53" presetSubtype="1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735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36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37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8" nodeType="with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0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741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nodeType="with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4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745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fill="hold">
                            <p:stCondLst>
                              <p:cond delay="1800"/>
                            </p:stCondLst>
                            <p:childTnLst>
                              <p:par>
                                <p:cTn id="747" nodeType="after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749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nodeType="withEffect" fill="hold" presetClass="entr" presetID="53" presetSubtype="1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752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53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54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nodeType="withEffect" fill="hold" presetClass="entr" presetID="53" presetSubtype="1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757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58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59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600"/>
                            </p:stCondLst>
                            <p:childTnLst>
                              <p:par>
                                <p:cTn id="761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3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764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5" nodeType="with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7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768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9" fill="hold">
                            <p:stCondLst>
                              <p:cond delay="3100"/>
                            </p:stCondLst>
                            <p:childTnLst>
                              <p:par>
                                <p:cTn id="77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772" dur="500" fill="hold"/>
                                        <p:tgtEl>
                                          <p:spTgt spid="44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73" dur="500" fill="hold"/>
                                        <p:tgtEl>
                                          <p:spTgt spid="44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4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5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777" dur="500" fill="hold"/>
                                        <p:tgtEl>
                                          <p:spTgt spid="44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78" dur="500" fill="hold"/>
                                        <p:tgtEl>
                                          <p:spTgt spid="44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9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0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782" dur="500" fill="hold"/>
                                        <p:tgtEl>
                                          <p:spTgt spid="44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83" dur="500" fill="hold"/>
                                        <p:tgtEl>
                                          <p:spTgt spid="44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8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787" dur="500" fill="hold"/>
                                        <p:tgtEl>
                                          <p:spTgt spid="448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88" dur="500" fill="hold"/>
                                        <p:tgtEl>
                                          <p:spTgt spid="448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8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0" fill="hold">
                            <p:stCondLst>
                              <p:cond delay="3600"/>
                            </p:stCondLst>
                            <p:childTnLst>
                              <p:par>
                                <p:cTn id="79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93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4100"/>
                            </p:stCondLst>
                            <p:childTnLst>
                              <p:par>
                                <p:cTn id="795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9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8" fill="hold">
                            <p:stCondLst>
                              <p:cond delay="4600"/>
                            </p:stCondLst>
                            <p:childTnLst>
                              <p:par>
                                <p:cTn id="799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01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2" fill="hold">
                            <p:stCondLst>
                              <p:cond delay="5100"/>
                            </p:stCondLst>
                            <p:childTnLst>
                              <p:par>
                                <p:cTn id="803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0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60" y="4401360"/>
            <a:ext cx="12857400" cy="2830680"/>
          </a:xfrm>
          <a:prstGeom prst="rect">
            <a:avLst/>
          </a:prstGeom>
          <a:solidFill>
            <a:srgbClr val="1f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3" name="Picture 1" descr=""/>
          <p:cNvPicPr/>
          <p:nvPr/>
        </p:nvPicPr>
        <p:blipFill>
          <a:blip r:embed="rId1"/>
          <a:stretch/>
        </p:blipFill>
        <p:spPr>
          <a:xfrm>
            <a:off x="1538640" y="2513520"/>
            <a:ext cx="3877200" cy="3232800"/>
          </a:xfrm>
          <a:prstGeom prst="rect">
            <a:avLst/>
          </a:prstGeom>
          <a:ln>
            <a:noFill/>
          </a:ln>
        </p:spPr>
      </p:pic>
      <p:graphicFrame>
        <p:nvGraphicFramePr>
          <p:cNvPr id="454" name="Chart 41"/>
          <p:cNvGraphicFramePr/>
          <p:nvPr/>
        </p:nvGraphicFramePr>
        <p:xfrm>
          <a:off x="7507080" y="4664880"/>
          <a:ext cx="4225680" cy="184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5" name="CustomShape 2"/>
          <p:cNvSpPr/>
          <p:nvPr/>
        </p:nvSpPr>
        <p:spPr>
          <a:xfrm>
            <a:off x="1683720" y="2668320"/>
            <a:ext cx="3593520" cy="20242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2" descr=""/>
          <p:cNvPicPr/>
          <p:nvPr/>
        </p:nvPicPr>
        <p:blipFill>
          <a:blip r:embed="rId4"/>
          <a:stretch/>
        </p:blipFill>
        <p:spPr>
          <a:xfrm>
            <a:off x="4133520" y="4048200"/>
            <a:ext cx="3088800" cy="1776600"/>
          </a:xfrm>
          <a:prstGeom prst="rect">
            <a:avLst/>
          </a:prstGeom>
          <a:ln>
            <a:noFill/>
          </a:ln>
        </p:spPr>
      </p:pic>
      <p:sp>
        <p:nvSpPr>
          <p:cNvPr id="457" name="CustomShape 3"/>
          <p:cNvSpPr/>
          <p:nvPr/>
        </p:nvSpPr>
        <p:spPr>
          <a:xfrm>
            <a:off x="4492080" y="4145760"/>
            <a:ext cx="2328120" cy="14814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4"/>
          <p:cNvSpPr/>
          <p:nvPr/>
        </p:nvSpPr>
        <p:spPr>
          <a:xfrm>
            <a:off x="5766480" y="2423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5"/>
          <p:cNvSpPr/>
          <p:nvPr/>
        </p:nvSpPr>
        <p:spPr>
          <a:xfrm>
            <a:off x="5756040" y="2811600"/>
            <a:ext cx="6145200" cy="84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6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7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8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06" dur="indefinite" restart="never" nodeType="tmRoot">
          <p:childTnLst>
            <p:seq>
              <p:cTn id="807" dur="indefinite" nodeType="mainSeq">
                <p:childTnLst>
                  <p:par>
                    <p:cTn id="808" fill="hold">
                      <p:stCondLst>
                        <p:cond delay="0"/>
                      </p:stCondLst>
                      <p:childTnLst>
                        <p:par>
                          <p:cTn id="809" fill="hold">
                            <p:stCondLst>
                              <p:cond delay="0"/>
                            </p:stCondLst>
                            <p:childTnLst>
                              <p:par>
                                <p:cTn id="810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2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13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4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1000"/>
                            </p:stCondLst>
                            <p:childTnLst>
                              <p:par>
                                <p:cTn id="81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8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1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4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1500"/>
                            </p:stCondLst>
                            <p:childTnLst>
                              <p:par>
                                <p:cTn id="829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83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3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5" dur="2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6" dur="2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7" fill="hold">
                            <p:stCondLst>
                              <p:cond delay="2250"/>
                            </p:stCondLst>
                            <p:childTnLst>
                              <p:par>
                                <p:cTn id="838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4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2280600" y="1320120"/>
            <a:ext cx="2413440" cy="43898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760">
            <a:noFill/>
          </a:ln>
          <a:effectLst>
            <a:outerShdw algn="tl" blurRad="139700" dir="2700000" dist="50800" rotWithShape="0">
              <a:schemeClr val="tx1">
                <a:alpha val="29000"/>
              </a:scheme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2"/>
          <p:cNvSpPr/>
          <p:nvPr/>
        </p:nvSpPr>
        <p:spPr>
          <a:xfrm>
            <a:off x="8164080" y="1320120"/>
            <a:ext cx="2413440" cy="43898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0760">
            <a:noFill/>
          </a:ln>
          <a:effectLst>
            <a:outerShdw algn="tl" blurRad="139700" dir="2700000" dist="50800" rotWithShape="0">
              <a:schemeClr val="tx1">
                <a:alpha val="29000"/>
              </a:scheme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3"/>
          <p:cNvSpPr/>
          <p:nvPr/>
        </p:nvSpPr>
        <p:spPr>
          <a:xfrm>
            <a:off x="2259000" y="1260720"/>
            <a:ext cx="2456280" cy="245628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/>
          </a:gradFill>
          <a:ln w="9360"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4"/>
          <p:cNvSpPr/>
          <p:nvPr/>
        </p:nvSpPr>
        <p:spPr>
          <a:xfrm>
            <a:off x="2597040" y="1598400"/>
            <a:ext cx="1780200" cy="1780200"/>
          </a:xfrm>
          <a:prstGeom prst="ellipse">
            <a:avLst/>
          </a:prstGeom>
          <a:solidFill>
            <a:srgbClr val="09425e"/>
          </a:solidFill>
          <a:ln w="31680">
            <a:solidFill>
              <a:srgbClr val="bfbfbf"/>
            </a:solidFill>
            <a:round/>
          </a:ln>
          <a:effectLst>
            <a:innerShdw blurRad="127000" dir="13500000" dist="63500">
              <a:schemeClr val="accent1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5"/>
          <p:cNvSpPr/>
          <p:nvPr/>
        </p:nvSpPr>
        <p:spPr>
          <a:xfrm>
            <a:off x="2739600" y="1740960"/>
            <a:ext cx="1495440" cy="14954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760">
            <a:noFill/>
          </a:ln>
          <a:effectLst>
            <a:outerShdw algn="tl" blurRad="76200" dir="2700000" dist="38100" rotWithShape="0">
              <a:schemeClr val="accent1">
                <a:lumMod val="50000"/>
                <a:alpha val="64000"/>
              </a:scheme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3175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6"/>
          <p:cNvSpPr/>
          <p:nvPr/>
        </p:nvSpPr>
        <p:spPr>
          <a:xfrm>
            <a:off x="2412360" y="4436640"/>
            <a:ext cx="2149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7"/>
          <p:cNvSpPr/>
          <p:nvPr/>
        </p:nvSpPr>
        <p:spPr>
          <a:xfrm>
            <a:off x="2439360" y="4098240"/>
            <a:ext cx="19378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Line 8"/>
          <p:cNvSpPr/>
          <p:nvPr/>
        </p:nvSpPr>
        <p:spPr>
          <a:xfrm>
            <a:off x="2626560" y="3895200"/>
            <a:ext cx="1721880" cy="360"/>
          </a:xfrm>
          <a:prstGeom prst="line">
            <a:avLst/>
          </a:prstGeom>
          <a:ln>
            <a:solidFill>
              <a:srgbClr val="3c5e67"/>
            </a:solidFill>
            <a:custDash>
              <a:ds d="1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9"/>
          <p:cNvSpPr/>
          <p:nvPr/>
        </p:nvSpPr>
        <p:spPr>
          <a:xfrm>
            <a:off x="8141040" y="1260720"/>
            <a:ext cx="2456280" cy="245628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/>
          </a:gradFill>
          <a:ln w="9360"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0"/>
          <p:cNvSpPr/>
          <p:nvPr/>
        </p:nvSpPr>
        <p:spPr>
          <a:xfrm>
            <a:off x="8479080" y="1598400"/>
            <a:ext cx="1780200" cy="1780200"/>
          </a:xfrm>
          <a:prstGeom prst="ellipse">
            <a:avLst/>
          </a:prstGeom>
          <a:solidFill>
            <a:srgbClr val="1f84be"/>
          </a:solidFill>
          <a:ln w="31680">
            <a:solidFill>
              <a:srgbClr val="bfbfbf"/>
            </a:solidFill>
            <a:round/>
          </a:ln>
          <a:effectLst>
            <a:innerShdw blurRad="127000" dir="13500000" dist="635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1"/>
          <p:cNvSpPr/>
          <p:nvPr/>
        </p:nvSpPr>
        <p:spPr>
          <a:xfrm>
            <a:off x="8621280" y="1740960"/>
            <a:ext cx="1495440" cy="14954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760">
            <a:noFill/>
          </a:ln>
          <a:effectLst>
            <a:outerShdw algn="tl" blurRad="76200" dir="2700000" dist="38100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dir="t" rig="threePt"/>
          </a:scene3d>
          <a:sp3d prstMaterial="softEdge">
            <a:bevelT prst="angle" w="3175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2"/>
          <p:cNvSpPr/>
          <p:nvPr/>
        </p:nvSpPr>
        <p:spPr>
          <a:xfrm>
            <a:off x="8294400" y="4436640"/>
            <a:ext cx="2149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13"/>
          <p:cNvSpPr/>
          <p:nvPr/>
        </p:nvSpPr>
        <p:spPr>
          <a:xfrm>
            <a:off x="8294400" y="4098240"/>
            <a:ext cx="19648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Line 14"/>
          <p:cNvSpPr/>
          <p:nvPr/>
        </p:nvSpPr>
        <p:spPr>
          <a:xfrm>
            <a:off x="8508240" y="3895200"/>
            <a:ext cx="1721880" cy="360"/>
          </a:xfrm>
          <a:prstGeom prst="line">
            <a:avLst/>
          </a:prstGeom>
          <a:ln>
            <a:solidFill>
              <a:srgbClr val="3c5e67"/>
            </a:solidFill>
            <a:custDash>
              <a:ds d="1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15"/>
          <p:cNvSpPr/>
          <p:nvPr/>
        </p:nvSpPr>
        <p:spPr>
          <a:xfrm flipH="1">
            <a:off x="5173560" y="2279160"/>
            <a:ext cx="2509200" cy="359280"/>
          </a:xfrm>
          <a:prstGeom prst="rightArrow">
            <a:avLst>
              <a:gd name="adj1" fmla="val 55075"/>
              <a:gd name="adj2" fmla="val 61841"/>
            </a:avLst>
          </a:pr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16"/>
          <p:cNvSpPr/>
          <p:nvPr/>
        </p:nvSpPr>
        <p:spPr>
          <a:xfrm>
            <a:off x="5174280" y="4392000"/>
            <a:ext cx="2509200" cy="359280"/>
          </a:xfrm>
          <a:prstGeom prst="rightArrow">
            <a:avLst>
              <a:gd name="adj1" fmla="val 55075"/>
              <a:gd name="adj2" fmla="val 61841"/>
            </a:avLst>
          </a:prstGeom>
          <a:solidFill>
            <a:srgbClr val="1f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17"/>
          <p:cNvSpPr/>
          <p:nvPr/>
        </p:nvSpPr>
        <p:spPr>
          <a:xfrm>
            <a:off x="5229720" y="3498480"/>
            <a:ext cx="2398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18"/>
          <p:cNvSpPr/>
          <p:nvPr/>
        </p:nvSpPr>
        <p:spPr>
          <a:xfrm>
            <a:off x="5291640" y="3099600"/>
            <a:ext cx="227484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19"/>
          <p:cNvSpPr/>
          <p:nvPr/>
        </p:nvSpPr>
        <p:spPr>
          <a:xfrm>
            <a:off x="9052920" y="2169360"/>
            <a:ext cx="654480" cy="412560"/>
          </a:xfrm>
          <a:custGeom>
            <a:avLst/>
            <a:gdLst/>
            <a:ahLst/>
            <a:rect l="l" t="t" r="r" b="b"/>
            <a:pathLst>
              <a:path w="921" h="581">
                <a:moveTo>
                  <a:pt x="880" y="447"/>
                </a:moveTo>
                <a:cubicBezTo>
                  <a:pt x="879" y="427"/>
                  <a:pt x="879" y="427"/>
                  <a:pt x="879" y="427"/>
                </a:cubicBezTo>
                <a:cubicBezTo>
                  <a:pt x="867" y="187"/>
                  <a:pt x="670" y="0"/>
                  <a:pt x="431" y="0"/>
                </a:cubicBezTo>
                <a:cubicBezTo>
                  <a:pt x="236" y="0"/>
                  <a:pt x="60" y="130"/>
                  <a:pt x="3" y="317"/>
                </a:cubicBezTo>
                <a:cubicBezTo>
                  <a:pt x="0" y="326"/>
                  <a:pt x="0" y="326"/>
                  <a:pt x="0" y="326"/>
                </a:cubicBezTo>
                <a:cubicBezTo>
                  <a:pt x="108" y="326"/>
                  <a:pt x="108" y="326"/>
                  <a:pt x="108" y="326"/>
                </a:cubicBezTo>
                <a:cubicBezTo>
                  <a:pt x="109" y="322"/>
                  <a:pt x="109" y="322"/>
                  <a:pt x="109" y="322"/>
                </a:cubicBezTo>
                <a:cubicBezTo>
                  <a:pt x="162" y="188"/>
                  <a:pt x="288" y="102"/>
                  <a:pt x="431" y="102"/>
                </a:cubicBezTo>
                <a:cubicBezTo>
                  <a:pt x="612" y="102"/>
                  <a:pt x="763" y="244"/>
                  <a:pt x="776" y="424"/>
                </a:cubicBezTo>
                <a:cubicBezTo>
                  <a:pt x="778" y="447"/>
                  <a:pt x="778" y="447"/>
                  <a:pt x="778" y="447"/>
                </a:cubicBezTo>
                <a:cubicBezTo>
                  <a:pt x="729" y="447"/>
                  <a:pt x="729" y="447"/>
                  <a:pt x="729" y="447"/>
                </a:cubicBezTo>
                <a:cubicBezTo>
                  <a:pt x="826" y="581"/>
                  <a:pt x="826" y="581"/>
                  <a:pt x="826" y="581"/>
                </a:cubicBezTo>
                <a:cubicBezTo>
                  <a:pt x="921" y="447"/>
                  <a:pt x="921" y="447"/>
                  <a:pt x="921" y="447"/>
                </a:cubicBezTo>
                <a:lnTo>
                  <a:pt x="880" y="447"/>
                </a:ln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0"/>
          <p:cNvSpPr/>
          <p:nvPr/>
        </p:nvSpPr>
        <p:spPr>
          <a:xfrm>
            <a:off x="9030960" y="2498400"/>
            <a:ext cx="595440" cy="309600"/>
          </a:xfrm>
          <a:custGeom>
            <a:avLst/>
            <a:gdLst/>
            <a:ahLst/>
            <a:rect l="l" t="t" r="r" b="b"/>
            <a:pathLst>
              <a:path w="838" h="436">
                <a:moveTo>
                  <a:pt x="704" y="235"/>
                </a:moveTo>
                <a:cubicBezTo>
                  <a:pt x="640" y="298"/>
                  <a:pt x="551" y="334"/>
                  <a:pt x="462" y="334"/>
                </a:cubicBezTo>
                <a:cubicBezTo>
                  <a:pt x="342" y="334"/>
                  <a:pt x="228" y="270"/>
                  <a:pt x="166" y="166"/>
                </a:cubicBezTo>
                <a:cubicBezTo>
                  <a:pt x="147" y="134"/>
                  <a:pt x="147" y="134"/>
                  <a:pt x="147" y="134"/>
                </a:cubicBezTo>
                <a:cubicBezTo>
                  <a:pt x="192" y="134"/>
                  <a:pt x="192" y="134"/>
                  <a:pt x="192" y="134"/>
                </a:cubicBezTo>
                <a:cubicBezTo>
                  <a:pt x="95" y="0"/>
                  <a:pt x="95" y="0"/>
                  <a:pt x="95" y="0"/>
                </a:cubicBezTo>
                <a:cubicBezTo>
                  <a:pt x="0" y="134"/>
                  <a:pt x="0" y="134"/>
                  <a:pt x="0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3" y="147"/>
                  <a:pt x="43" y="147"/>
                  <a:pt x="43" y="147"/>
                </a:cubicBezTo>
                <a:cubicBezTo>
                  <a:pt x="109" y="320"/>
                  <a:pt x="278" y="436"/>
                  <a:pt x="462" y="436"/>
                </a:cubicBezTo>
                <a:cubicBezTo>
                  <a:pt x="609" y="436"/>
                  <a:pt x="746" y="364"/>
                  <a:pt x="830" y="244"/>
                </a:cubicBezTo>
                <a:cubicBezTo>
                  <a:pt x="838" y="233"/>
                  <a:pt x="838" y="233"/>
                  <a:pt x="838" y="233"/>
                </a:cubicBezTo>
                <a:cubicBezTo>
                  <a:pt x="706" y="233"/>
                  <a:pt x="706" y="233"/>
                  <a:pt x="706" y="233"/>
                </a:cubicBezTo>
                <a:lnTo>
                  <a:pt x="704" y="235"/>
                </a:ln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1"/>
          <p:cNvSpPr/>
          <p:nvPr/>
        </p:nvSpPr>
        <p:spPr>
          <a:xfrm>
            <a:off x="9155880" y="2296440"/>
            <a:ext cx="400680" cy="390600"/>
          </a:xfrm>
          <a:custGeom>
            <a:avLst/>
            <a:gdLst/>
            <a:ahLst/>
            <a:rect l="l" t="t" r="r" b="b"/>
            <a:pathLst>
              <a:path w="564" h="550">
                <a:moveTo>
                  <a:pt x="0" y="227"/>
                </a:moveTo>
                <a:cubicBezTo>
                  <a:pt x="0" y="327"/>
                  <a:pt x="0" y="327"/>
                  <a:pt x="0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52" y="356"/>
                  <a:pt x="64" y="383"/>
                  <a:pt x="80" y="407"/>
                </a:cubicBezTo>
                <a:cubicBezTo>
                  <a:pt x="48" y="439"/>
                  <a:pt x="48" y="439"/>
                  <a:pt x="48" y="439"/>
                </a:cubicBezTo>
                <a:cubicBezTo>
                  <a:pt x="119" y="510"/>
                  <a:pt x="119" y="510"/>
                  <a:pt x="119" y="510"/>
                </a:cubicBezTo>
                <a:cubicBezTo>
                  <a:pt x="151" y="478"/>
                  <a:pt x="151" y="478"/>
                  <a:pt x="151" y="478"/>
                </a:cubicBezTo>
                <a:cubicBezTo>
                  <a:pt x="175" y="493"/>
                  <a:pt x="202" y="504"/>
                  <a:pt x="230" y="511"/>
                </a:cubicBezTo>
                <a:cubicBezTo>
                  <a:pt x="230" y="550"/>
                  <a:pt x="230" y="550"/>
                  <a:pt x="230" y="550"/>
                </a:cubicBezTo>
                <a:cubicBezTo>
                  <a:pt x="330" y="550"/>
                  <a:pt x="330" y="550"/>
                  <a:pt x="330" y="550"/>
                </a:cubicBezTo>
                <a:cubicBezTo>
                  <a:pt x="330" y="512"/>
                  <a:pt x="330" y="512"/>
                  <a:pt x="330" y="512"/>
                </a:cubicBezTo>
                <a:cubicBezTo>
                  <a:pt x="360" y="506"/>
                  <a:pt x="389" y="494"/>
                  <a:pt x="414" y="478"/>
                </a:cubicBezTo>
                <a:cubicBezTo>
                  <a:pt x="444" y="509"/>
                  <a:pt x="444" y="509"/>
                  <a:pt x="444" y="509"/>
                </a:cubicBezTo>
                <a:cubicBezTo>
                  <a:pt x="515" y="438"/>
                  <a:pt x="515" y="438"/>
                  <a:pt x="515" y="438"/>
                </a:cubicBezTo>
                <a:cubicBezTo>
                  <a:pt x="485" y="408"/>
                  <a:pt x="485" y="408"/>
                  <a:pt x="485" y="408"/>
                </a:cubicBezTo>
                <a:cubicBezTo>
                  <a:pt x="502" y="384"/>
                  <a:pt x="514" y="356"/>
                  <a:pt x="520" y="327"/>
                </a:cubicBezTo>
                <a:cubicBezTo>
                  <a:pt x="564" y="327"/>
                  <a:pt x="564" y="327"/>
                  <a:pt x="564" y="327"/>
                </a:cubicBezTo>
                <a:cubicBezTo>
                  <a:pt x="564" y="227"/>
                  <a:pt x="564" y="227"/>
                  <a:pt x="564" y="227"/>
                </a:cubicBezTo>
                <a:cubicBezTo>
                  <a:pt x="521" y="227"/>
                  <a:pt x="521" y="227"/>
                  <a:pt x="521" y="227"/>
                </a:cubicBezTo>
                <a:cubicBezTo>
                  <a:pt x="515" y="196"/>
                  <a:pt x="503" y="168"/>
                  <a:pt x="486" y="143"/>
                </a:cubicBezTo>
                <a:cubicBezTo>
                  <a:pt x="518" y="111"/>
                  <a:pt x="518" y="111"/>
                  <a:pt x="518" y="111"/>
                </a:cubicBezTo>
                <a:cubicBezTo>
                  <a:pt x="447" y="40"/>
                  <a:pt x="447" y="40"/>
                  <a:pt x="447" y="40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9" y="56"/>
                  <a:pt x="361" y="44"/>
                  <a:pt x="330" y="38"/>
                </a:cubicBezTo>
                <a:cubicBezTo>
                  <a:pt x="330" y="0"/>
                  <a:pt x="330" y="0"/>
                  <a:pt x="330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230" y="39"/>
                  <a:pt x="230" y="39"/>
                  <a:pt x="230" y="39"/>
                </a:cubicBezTo>
                <a:cubicBezTo>
                  <a:pt x="201" y="46"/>
                  <a:pt x="174" y="57"/>
                  <a:pt x="150" y="73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45" y="110"/>
                  <a:pt x="45" y="110"/>
                  <a:pt x="45" y="110"/>
                </a:cubicBezTo>
                <a:cubicBezTo>
                  <a:pt x="79" y="144"/>
                  <a:pt x="79" y="144"/>
                  <a:pt x="79" y="144"/>
                </a:cubicBezTo>
                <a:cubicBezTo>
                  <a:pt x="63" y="169"/>
                  <a:pt x="51" y="197"/>
                  <a:pt x="45" y="227"/>
                </a:cubicBezTo>
                <a:lnTo>
                  <a:pt x="0" y="227"/>
                </a:lnTo>
                <a:close/>
                <a:moveTo>
                  <a:pt x="283" y="104"/>
                </a:moveTo>
                <a:cubicBezTo>
                  <a:pt x="378" y="104"/>
                  <a:pt x="456" y="181"/>
                  <a:pt x="456" y="275"/>
                </a:cubicBezTo>
                <a:cubicBezTo>
                  <a:pt x="456" y="369"/>
                  <a:pt x="378" y="446"/>
                  <a:pt x="283" y="446"/>
                </a:cubicBezTo>
                <a:cubicBezTo>
                  <a:pt x="188" y="446"/>
                  <a:pt x="110" y="369"/>
                  <a:pt x="110" y="275"/>
                </a:cubicBezTo>
                <a:cubicBezTo>
                  <a:pt x="110" y="181"/>
                  <a:pt x="188" y="104"/>
                  <a:pt x="283" y="104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22"/>
          <p:cNvSpPr/>
          <p:nvPr/>
        </p:nvSpPr>
        <p:spPr>
          <a:xfrm>
            <a:off x="9263160" y="2400120"/>
            <a:ext cx="185040" cy="183600"/>
          </a:xfrm>
          <a:custGeom>
            <a:avLst/>
            <a:gdLst/>
            <a:ahLst/>
            <a:rect l="l" t="t" r="r" b="b"/>
            <a:pathLst>
              <a:path w="261" h="259">
                <a:moveTo>
                  <a:pt x="131" y="259"/>
                </a:moveTo>
                <a:cubicBezTo>
                  <a:pt x="203" y="259"/>
                  <a:pt x="261" y="201"/>
                  <a:pt x="261" y="129"/>
                </a:cubicBezTo>
                <a:cubicBezTo>
                  <a:pt x="261" y="58"/>
                  <a:pt x="203" y="0"/>
                  <a:pt x="131" y="0"/>
                </a:cubicBezTo>
                <a:cubicBezTo>
                  <a:pt x="58" y="0"/>
                  <a:pt x="0" y="58"/>
                  <a:pt x="0" y="129"/>
                </a:cubicBezTo>
                <a:cubicBezTo>
                  <a:pt x="0" y="201"/>
                  <a:pt x="58" y="259"/>
                  <a:pt x="131" y="259"/>
                </a:cubicBezTo>
                <a:close/>
                <a:moveTo>
                  <a:pt x="131" y="42"/>
                </a:moveTo>
                <a:cubicBezTo>
                  <a:pt x="179" y="42"/>
                  <a:pt x="219" y="81"/>
                  <a:pt x="219" y="129"/>
                </a:cubicBezTo>
                <a:cubicBezTo>
                  <a:pt x="219" y="177"/>
                  <a:pt x="179" y="217"/>
                  <a:pt x="131" y="217"/>
                </a:cubicBezTo>
                <a:cubicBezTo>
                  <a:pt x="82" y="217"/>
                  <a:pt x="42" y="177"/>
                  <a:pt x="42" y="129"/>
                </a:cubicBezTo>
                <a:cubicBezTo>
                  <a:pt x="42" y="81"/>
                  <a:pt x="82" y="42"/>
                  <a:pt x="131" y="42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3"/>
          <p:cNvSpPr/>
          <p:nvPr/>
        </p:nvSpPr>
        <p:spPr>
          <a:xfrm>
            <a:off x="9323280" y="2459880"/>
            <a:ext cx="65160" cy="63360"/>
          </a:xfrm>
          <a:prstGeom prst="ellipse">
            <a:avLst/>
          </a:pr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4"/>
          <p:cNvSpPr/>
          <p:nvPr/>
        </p:nvSpPr>
        <p:spPr>
          <a:xfrm>
            <a:off x="3316320" y="2352600"/>
            <a:ext cx="74520" cy="75600"/>
          </a:xfrm>
          <a:custGeom>
            <a:avLst/>
            <a:gdLst/>
            <a:ahLst/>
            <a:rect l="l" t="t" r="r" b="b"/>
            <a:pathLst>
              <a:path w="96" h="97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2" y="0"/>
                  <a:pt x="0" y="21"/>
                  <a:pt x="0" y="48"/>
                </a:cubicBezTo>
                <a:cubicBezTo>
                  <a:pt x="0" y="75"/>
                  <a:pt x="22" y="97"/>
                  <a:pt x="48" y="97"/>
                </a:cubicBezTo>
                <a:cubicBezTo>
                  <a:pt x="75" y="97"/>
                  <a:pt x="96" y="75"/>
                  <a:pt x="96" y="48"/>
                </a:cubicBezTo>
                <a:close/>
                <a:moveTo>
                  <a:pt x="28" y="71"/>
                </a:moveTo>
                <a:cubicBezTo>
                  <a:pt x="31" y="61"/>
                  <a:pt x="31" y="61"/>
                  <a:pt x="31" y="61"/>
                </a:cubicBezTo>
                <a:cubicBezTo>
                  <a:pt x="34" y="63"/>
                  <a:pt x="39" y="65"/>
                  <a:pt x="45" y="65"/>
                </a:cubicBezTo>
                <a:cubicBezTo>
                  <a:pt x="50" y="65"/>
                  <a:pt x="53" y="63"/>
                  <a:pt x="53" y="60"/>
                </a:cubicBezTo>
                <a:cubicBezTo>
                  <a:pt x="53" y="56"/>
                  <a:pt x="51" y="54"/>
                  <a:pt x="44" y="52"/>
                </a:cubicBezTo>
                <a:cubicBezTo>
                  <a:pt x="35" y="49"/>
                  <a:pt x="29" y="45"/>
                  <a:pt x="29" y="37"/>
                </a:cubicBezTo>
                <a:cubicBezTo>
                  <a:pt x="29" y="29"/>
                  <a:pt x="34" y="23"/>
                  <a:pt x="43" y="21"/>
                </a:cubicBezTo>
                <a:cubicBezTo>
                  <a:pt x="43" y="13"/>
                  <a:pt x="43" y="13"/>
                  <a:pt x="43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1"/>
                  <a:pt x="52" y="21"/>
                  <a:pt x="52" y="21"/>
                </a:cubicBezTo>
                <a:cubicBezTo>
                  <a:pt x="57" y="21"/>
                  <a:pt x="61" y="22"/>
                  <a:pt x="64" y="24"/>
                </a:cubicBezTo>
                <a:cubicBezTo>
                  <a:pt x="62" y="33"/>
                  <a:pt x="62" y="33"/>
                  <a:pt x="62" y="33"/>
                </a:cubicBezTo>
                <a:cubicBezTo>
                  <a:pt x="59" y="32"/>
                  <a:pt x="55" y="30"/>
                  <a:pt x="49" y="30"/>
                </a:cubicBezTo>
                <a:cubicBezTo>
                  <a:pt x="44" y="30"/>
                  <a:pt x="42" y="33"/>
                  <a:pt x="42" y="35"/>
                </a:cubicBezTo>
                <a:cubicBezTo>
                  <a:pt x="42" y="38"/>
                  <a:pt x="45" y="40"/>
                  <a:pt x="52" y="42"/>
                </a:cubicBezTo>
                <a:cubicBezTo>
                  <a:pt x="62" y="46"/>
                  <a:pt x="66" y="51"/>
                  <a:pt x="66" y="58"/>
                </a:cubicBezTo>
                <a:cubicBezTo>
                  <a:pt x="66" y="66"/>
                  <a:pt x="61" y="73"/>
                  <a:pt x="51" y="74"/>
                </a:cubicBezTo>
                <a:cubicBezTo>
                  <a:pt x="51" y="83"/>
                  <a:pt x="51" y="83"/>
                  <a:pt x="51" y="83"/>
                </a:cubicBezTo>
                <a:cubicBezTo>
                  <a:pt x="43" y="83"/>
                  <a:pt x="43" y="83"/>
                  <a:pt x="43" y="83"/>
                </a:cubicBezTo>
                <a:cubicBezTo>
                  <a:pt x="43" y="75"/>
                  <a:pt x="43" y="75"/>
                  <a:pt x="43" y="75"/>
                </a:cubicBezTo>
                <a:cubicBezTo>
                  <a:pt x="37" y="75"/>
                  <a:pt x="32" y="73"/>
                  <a:pt x="28" y="71"/>
                </a:cubicBez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25"/>
          <p:cNvSpPr/>
          <p:nvPr/>
        </p:nvSpPr>
        <p:spPr>
          <a:xfrm>
            <a:off x="3437640" y="2283120"/>
            <a:ext cx="162360" cy="163440"/>
          </a:xfrm>
          <a:custGeom>
            <a:avLst/>
            <a:gdLst/>
            <a:ahLst/>
            <a:rect l="l" t="t" r="r" b="b"/>
            <a:pathLst>
              <a:path w="208" h="210">
                <a:moveTo>
                  <a:pt x="104" y="0"/>
                </a:moveTo>
                <a:cubicBezTo>
                  <a:pt x="47" y="0"/>
                  <a:pt x="0" y="47"/>
                  <a:pt x="0" y="105"/>
                </a:cubicBezTo>
                <a:cubicBezTo>
                  <a:pt x="0" y="163"/>
                  <a:pt x="47" y="210"/>
                  <a:pt x="104" y="210"/>
                </a:cubicBezTo>
                <a:cubicBezTo>
                  <a:pt x="162" y="210"/>
                  <a:pt x="208" y="163"/>
                  <a:pt x="208" y="105"/>
                </a:cubicBezTo>
                <a:cubicBezTo>
                  <a:pt x="208" y="47"/>
                  <a:pt x="162" y="0"/>
                  <a:pt x="104" y="0"/>
                </a:cubicBezTo>
                <a:close/>
                <a:moveTo>
                  <a:pt x="111" y="161"/>
                </a:moveTo>
                <a:cubicBezTo>
                  <a:pt x="111" y="180"/>
                  <a:pt x="111" y="180"/>
                  <a:pt x="111" y="180"/>
                </a:cubicBezTo>
                <a:cubicBezTo>
                  <a:pt x="92" y="180"/>
                  <a:pt x="92" y="180"/>
                  <a:pt x="92" y="180"/>
                </a:cubicBezTo>
                <a:cubicBezTo>
                  <a:pt x="92" y="163"/>
                  <a:pt x="92" y="163"/>
                  <a:pt x="92" y="163"/>
                </a:cubicBezTo>
                <a:cubicBezTo>
                  <a:pt x="80" y="162"/>
                  <a:pt x="68" y="159"/>
                  <a:pt x="61" y="155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74" y="138"/>
                  <a:pt x="85" y="141"/>
                  <a:pt x="97" y="141"/>
                </a:cubicBezTo>
                <a:cubicBezTo>
                  <a:pt x="108" y="141"/>
                  <a:pt x="115" y="137"/>
                  <a:pt x="115" y="130"/>
                </a:cubicBezTo>
                <a:cubicBezTo>
                  <a:pt x="115" y="123"/>
                  <a:pt x="109" y="118"/>
                  <a:pt x="95" y="114"/>
                </a:cubicBezTo>
                <a:cubicBezTo>
                  <a:pt x="76" y="107"/>
                  <a:pt x="62" y="98"/>
                  <a:pt x="62" y="80"/>
                </a:cubicBezTo>
                <a:cubicBezTo>
                  <a:pt x="62" y="64"/>
                  <a:pt x="74" y="51"/>
                  <a:pt x="93" y="47"/>
                </a:cubicBezTo>
                <a:cubicBezTo>
                  <a:pt x="93" y="30"/>
                  <a:pt x="93" y="30"/>
                  <a:pt x="93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24" y="46"/>
                  <a:pt x="132" y="49"/>
                  <a:pt x="138" y="52"/>
                </a:cubicBezTo>
                <a:cubicBezTo>
                  <a:pt x="133" y="73"/>
                  <a:pt x="133" y="73"/>
                  <a:pt x="133" y="73"/>
                </a:cubicBezTo>
                <a:cubicBezTo>
                  <a:pt x="128" y="71"/>
                  <a:pt x="120" y="66"/>
                  <a:pt x="106" y="66"/>
                </a:cubicBezTo>
                <a:cubicBezTo>
                  <a:pt x="94" y="66"/>
                  <a:pt x="90" y="72"/>
                  <a:pt x="90" y="77"/>
                </a:cubicBezTo>
                <a:cubicBezTo>
                  <a:pt x="90" y="83"/>
                  <a:pt x="97" y="87"/>
                  <a:pt x="113" y="93"/>
                </a:cubicBezTo>
                <a:cubicBezTo>
                  <a:pt x="135" y="100"/>
                  <a:pt x="143" y="111"/>
                  <a:pt x="143" y="127"/>
                </a:cubicBezTo>
                <a:cubicBezTo>
                  <a:pt x="143" y="144"/>
                  <a:pt x="132" y="158"/>
                  <a:pt x="111" y="161"/>
                </a:cubicBez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26"/>
          <p:cNvSpPr/>
          <p:nvPr/>
        </p:nvSpPr>
        <p:spPr>
          <a:xfrm>
            <a:off x="3339000" y="2463120"/>
            <a:ext cx="103680" cy="105120"/>
          </a:xfrm>
          <a:custGeom>
            <a:avLst/>
            <a:gdLst/>
            <a:ahLst/>
            <a:rect l="l" t="t" r="r" b="b"/>
            <a:pathLst>
              <a:path w="133" h="135">
                <a:moveTo>
                  <a:pt x="67" y="0"/>
                </a:moveTo>
                <a:cubicBezTo>
                  <a:pt x="30" y="0"/>
                  <a:pt x="0" y="31"/>
                  <a:pt x="0" y="68"/>
                </a:cubicBezTo>
                <a:cubicBezTo>
                  <a:pt x="0" y="105"/>
                  <a:pt x="30" y="135"/>
                  <a:pt x="67" y="135"/>
                </a:cubicBezTo>
                <a:cubicBezTo>
                  <a:pt x="104" y="135"/>
                  <a:pt x="133" y="105"/>
                  <a:pt x="133" y="68"/>
                </a:cubicBezTo>
                <a:cubicBezTo>
                  <a:pt x="133" y="31"/>
                  <a:pt x="104" y="0"/>
                  <a:pt x="67" y="0"/>
                </a:cubicBezTo>
                <a:close/>
                <a:moveTo>
                  <a:pt x="71" y="104"/>
                </a:moveTo>
                <a:cubicBezTo>
                  <a:pt x="71" y="116"/>
                  <a:pt x="71" y="116"/>
                  <a:pt x="71" y="116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05"/>
                  <a:pt x="59" y="105"/>
                  <a:pt x="59" y="105"/>
                </a:cubicBezTo>
                <a:cubicBezTo>
                  <a:pt x="51" y="104"/>
                  <a:pt x="44" y="102"/>
                  <a:pt x="39" y="100"/>
                </a:cubicBezTo>
                <a:cubicBezTo>
                  <a:pt x="43" y="86"/>
                  <a:pt x="43" y="86"/>
                  <a:pt x="43" y="86"/>
                </a:cubicBezTo>
                <a:cubicBezTo>
                  <a:pt x="48" y="88"/>
                  <a:pt x="55" y="91"/>
                  <a:pt x="62" y="91"/>
                </a:cubicBezTo>
                <a:cubicBezTo>
                  <a:pt x="69" y="91"/>
                  <a:pt x="74" y="88"/>
                  <a:pt x="74" y="84"/>
                </a:cubicBezTo>
                <a:cubicBezTo>
                  <a:pt x="74" y="79"/>
                  <a:pt x="70" y="76"/>
                  <a:pt x="61" y="73"/>
                </a:cubicBezTo>
                <a:cubicBezTo>
                  <a:pt x="49" y="69"/>
                  <a:pt x="40" y="63"/>
                  <a:pt x="40" y="52"/>
                </a:cubicBezTo>
                <a:cubicBezTo>
                  <a:pt x="40" y="41"/>
                  <a:pt x="47" y="33"/>
                  <a:pt x="60" y="31"/>
                </a:cubicBezTo>
                <a:cubicBezTo>
                  <a:pt x="60" y="20"/>
                  <a:pt x="60" y="20"/>
                  <a:pt x="60" y="20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30"/>
                  <a:pt x="72" y="30"/>
                  <a:pt x="72" y="30"/>
                </a:cubicBezTo>
                <a:cubicBezTo>
                  <a:pt x="79" y="30"/>
                  <a:pt x="85" y="32"/>
                  <a:pt x="89" y="34"/>
                </a:cubicBezTo>
                <a:cubicBezTo>
                  <a:pt x="85" y="47"/>
                  <a:pt x="85" y="47"/>
                  <a:pt x="85" y="47"/>
                </a:cubicBezTo>
                <a:cubicBezTo>
                  <a:pt x="82" y="46"/>
                  <a:pt x="77" y="43"/>
                  <a:pt x="68" y="43"/>
                </a:cubicBezTo>
                <a:cubicBezTo>
                  <a:pt x="61" y="43"/>
                  <a:pt x="58" y="46"/>
                  <a:pt x="58" y="50"/>
                </a:cubicBezTo>
                <a:cubicBezTo>
                  <a:pt x="58" y="54"/>
                  <a:pt x="62" y="56"/>
                  <a:pt x="72" y="60"/>
                </a:cubicBezTo>
                <a:cubicBezTo>
                  <a:pt x="86" y="65"/>
                  <a:pt x="92" y="71"/>
                  <a:pt x="92" y="82"/>
                </a:cubicBezTo>
                <a:cubicBezTo>
                  <a:pt x="92" y="93"/>
                  <a:pt x="85" y="101"/>
                  <a:pt x="71" y="104"/>
                </a:cubicBez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7"/>
          <p:cNvSpPr/>
          <p:nvPr/>
        </p:nvSpPr>
        <p:spPr>
          <a:xfrm>
            <a:off x="3243600" y="2183040"/>
            <a:ext cx="544680" cy="611280"/>
          </a:xfrm>
          <a:custGeom>
            <a:avLst/>
            <a:gdLst/>
            <a:ahLst/>
            <a:rect l="l" t="t" r="r" b="b"/>
            <a:pathLst>
              <a:path w="697" h="782">
                <a:moveTo>
                  <a:pt x="652" y="426"/>
                </a:moveTo>
                <a:cubicBezTo>
                  <a:pt x="636" y="408"/>
                  <a:pt x="611" y="388"/>
                  <a:pt x="601" y="366"/>
                </a:cubicBezTo>
                <a:cubicBezTo>
                  <a:pt x="587" y="333"/>
                  <a:pt x="603" y="301"/>
                  <a:pt x="603" y="267"/>
                </a:cubicBezTo>
                <a:cubicBezTo>
                  <a:pt x="602" y="240"/>
                  <a:pt x="594" y="207"/>
                  <a:pt x="585" y="182"/>
                </a:cubicBezTo>
                <a:cubicBezTo>
                  <a:pt x="570" y="141"/>
                  <a:pt x="543" y="107"/>
                  <a:pt x="509" y="80"/>
                </a:cubicBezTo>
                <a:cubicBezTo>
                  <a:pt x="456" y="31"/>
                  <a:pt x="381" y="0"/>
                  <a:pt x="298" y="0"/>
                </a:cubicBezTo>
                <a:cubicBezTo>
                  <a:pt x="133" y="0"/>
                  <a:pt x="0" y="122"/>
                  <a:pt x="0" y="273"/>
                </a:cubicBezTo>
                <a:cubicBezTo>
                  <a:pt x="0" y="283"/>
                  <a:pt x="1" y="293"/>
                  <a:pt x="2" y="302"/>
                </a:cubicBezTo>
                <a:cubicBezTo>
                  <a:pt x="3" y="368"/>
                  <a:pt x="23" y="446"/>
                  <a:pt x="82" y="533"/>
                </a:cubicBezTo>
                <a:cubicBezTo>
                  <a:pt x="82" y="533"/>
                  <a:pt x="164" y="697"/>
                  <a:pt x="0" y="781"/>
                </a:cubicBezTo>
                <a:cubicBezTo>
                  <a:pt x="362" y="782"/>
                  <a:pt x="362" y="782"/>
                  <a:pt x="362" y="782"/>
                </a:cubicBezTo>
                <a:cubicBezTo>
                  <a:pt x="362" y="782"/>
                  <a:pt x="389" y="674"/>
                  <a:pt x="433" y="674"/>
                </a:cubicBezTo>
                <a:cubicBezTo>
                  <a:pt x="470" y="674"/>
                  <a:pt x="508" y="677"/>
                  <a:pt x="545" y="675"/>
                </a:cubicBezTo>
                <a:cubicBezTo>
                  <a:pt x="553" y="676"/>
                  <a:pt x="558" y="675"/>
                  <a:pt x="563" y="673"/>
                </a:cubicBezTo>
                <a:cubicBezTo>
                  <a:pt x="564" y="673"/>
                  <a:pt x="564" y="673"/>
                  <a:pt x="564" y="673"/>
                </a:cubicBezTo>
                <a:cubicBezTo>
                  <a:pt x="564" y="673"/>
                  <a:pt x="564" y="673"/>
                  <a:pt x="564" y="673"/>
                </a:cubicBezTo>
                <a:cubicBezTo>
                  <a:pt x="589" y="660"/>
                  <a:pt x="571" y="601"/>
                  <a:pt x="571" y="601"/>
                </a:cubicBezTo>
                <a:cubicBezTo>
                  <a:pt x="586" y="595"/>
                  <a:pt x="595" y="585"/>
                  <a:pt x="595" y="577"/>
                </a:cubicBezTo>
                <a:cubicBezTo>
                  <a:pt x="595" y="575"/>
                  <a:pt x="595" y="575"/>
                  <a:pt x="595" y="575"/>
                </a:cubicBezTo>
                <a:cubicBezTo>
                  <a:pt x="595" y="565"/>
                  <a:pt x="581" y="557"/>
                  <a:pt x="561" y="554"/>
                </a:cubicBezTo>
                <a:cubicBezTo>
                  <a:pt x="570" y="554"/>
                  <a:pt x="570" y="554"/>
                  <a:pt x="570" y="554"/>
                </a:cubicBezTo>
                <a:cubicBezTo>
                  <a:pt x="585" y="554"/>
                  <a:pt x="598" y="546"/>
                  <a:pt x="598" y="536"/>
                </a:cubicBezTo>
                <a:cubicBezTo>
                  <a:pt x="598" y="535"/>
                  <a:pt x="598" y="535"/>
                  <a:pt x="598" y="535"/>
                </a:cubicBezTo>
                <a:cubicBezTo>
                  <a:pt x="598" y="532"/>
                  <a:pt x="597" y="529"/>
                  <a:pt x="595" y="527"/>
                </a:cubicBezTo>
                <a:cubicBezTo>
                  <a:pt x="598" y="514"/>
                  <a:pt x="609" y="461"/>
                  <a:pt x="611" y="461"/>
                </a:cubicBezTo>
                <a:cubicBezTo>
                  <a:pt x="697" y="457"/>
                  <a:pt x="652" y="426"/>
                  <a:pt x="652" y="426"/>
                </a:cubicBezTo>
                <a:close/>
                <a:moveTo>
                  <a:pt x="78" y="265"/>
                </a:moveTo>
                <a:cubicBezTo>
                  <a:pt x="78" y="230"/>
                  <a:pt x="106" y="201"/>
                  <a:pt x="141" y="201"/>
                </a:cubicBezTo>
                <a:cubicBezTo>
                  <a:pt x="176" y="201"/>
                  <a:pt x="205" y="230"/>
                  <a:pt x="205" y="265"/>
                </a:cubicBezTo>
                <a:cubicBezTo>
                  <a:pt x="205" y="300"/>
                  <a:pt x="176" y="329"/>
                  <a:pt x="141" y="329"/>
                </a:cubicBezTo>
                <a:cubicBezTo>
                  <a:pt x="106" y="329"/>
                  <a:pt x="78" y="300"/>
                  <a:pt x="78" y="265"/>
                </a:cubicBezTo>
                <a:close/>
                <a:moveTo>
                  <a:pt x="189" y="514"/>
                </a:moveTo>
                <a:cubicBezTo>
                  <a:pt x="141" y="514"/>
                  <a:pt x="101" y="474"/>
                  <a:pt x="101" y="426"/>
                </a:cubicBezTo>
                <a:cubicBezTo>
                  <a:pt x="101" y="377"/>
                  <a:pt x="141" y="337"/>
                  <a:pt x="189" y="337"/>
                </a:cubicBezTo>
                <a:cubicBezTo>
                  <a:pt x="237" y="337"/>
                  <a:pt x="276" y="377"/>
                  <a:pt x="276" y="426"/>
                </a:cubicBezTo>
                <a:cubicBezTo>
                  <a:pt x="276" y="474"/>
                  <a:pt x="237" y="514"/>
                  <a:pt x="189" y="514"/>
                </a:cubicBezTo>
                <a:close/>
                <a:moveTo>
                  <a:pt x="352" y="371"/>
                </a:moveTo>
                <a:cubicBezTo>
                  <a:pt x="276" y="371"/>
                  <a:pt x="215" y="309"/>
                  <a:pt x="215" y="233"/>
                </a:cubicBezTo>
                <a:cubicBezTo>
                  <a:pt x="215" y="157"/>
                  <a:pt x="276" y="95"/>
                  <a:pt x="352" y="95"/>
                </a:cubicBezTo>
                <a:cubicBezTo>
                  <a:pt x="428" y="95"/>
                  <a:pt x="489" y="157"/>
                  <a:pt x="489" y="233"/>
                </a:cubicBezTo>
                <a:cubicBezTo>
                  <a:pt x="489" y="309"/>
                  <a:pt x="428" y="371"/>
                  <a:pt x="352" y="371"/>
                </a:cubicBez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28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29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30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41" dur="indefinite" restart="never" nodeType="tmRoot">
          <p:childTnLst>
            <p:seq>
              <p:cTn id="842" dur="indefinite" nodeType="mainSeq">
                <p:childTnLst>
                  <p:par>
                    <p:cTn id="843" fill="hold">
                      <p:stCondLst>
                        <p:cond delay="0"/>
                      </p:stCondLst>
                      <p:childTnLst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8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9" nodeType="withEffect" fill="hold" presetClass="entr" presetID="2" presetSubtype="4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1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2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3" fill="hold">
                            <p:stCondLst>
                              <p:cond delay="800"/>
                            </p:stCondLst>
                            <p:childTnLst>
                              <p:par>
                                <p:cTn id="85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856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57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58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1300"/>
                            </p:stCondLst>
                            <p:childTnLst>
                              <p:par>
                                <p:cTn id="860" nodeType="after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2" dur="500"/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863" dur="500" fill="hold"/>
                                      </p:cBhvr>
                                      <p:tavLst/>
                                    </p:anim>
                                    <p:anim calcmode="lin" valueType="str">
                                      <p:cBhvr additive="repl">
                                        <p:cTn id="864" dur="5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5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6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1800"/>
                            </p:stCondLst>
                            <p:childTnLst>
                              <p:par>
                                <p:cTn id="869" nodeType="after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87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2300"/>
                            </p:stCondLst>
                            <p:childTnLst>
                              <p:par>
                                <p:cTn id="873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875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76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77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8" fill="hold">
                            <p:stCondLst>
                              <p:cond delay="2800"/>
                            </p:stCondLst>
                            <p:childTnLst>
                              <p:par>
                                <p:cTn id="879" nodeType="after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1" dur="500"/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882" dur="500" fill="hold"/>
                                      </p:cBhvr>
                                      <p:tavLst/>
                                    </p:anim>
                                    <p:anim calcmode="lin" valueType="str">
                                      <p:cBhvr additive="repl">
                                        <p:cTn id="883" dur="5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4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86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3300"/>
                            </p:stCondLst>
                            <p:childTnLst>
                              <p:par>
                                <p:cTn id="888" nodeType="afterEffect" fill="hold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 additive="repl">
                                        <p:cTn id="890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3800"/>
                            </p:stCondLst>
                            <p:childTnLst>
                              <p:par>
                                <p:cTn id="892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89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5" nodeType="withEffect" fill="hold" presetClass="entr" presetID="2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9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8" fill="hold">
                            <p:stCondLst>
                              <p:cond delay="4600"/>
                            </p:stCondLst>
                            <p:childTnLst>
                              <p:par>
                                <p:cTn id="899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0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7736040" y="1672560"/>
            <a:ext cx="885600" cy="88560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2"/>
          <p:cNvSpPr/>
          <p:nvPr/>
        </p:nvSpPr>
        <p:spPr>
          <a:xfrm>
            <a:off x="7755480" y="1691640"/>
            <a:ext cx="846720" cy="84672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3"/>
          <p:cNvSpPr/>
          <p:nvPr/>
        </p:nvSpPr>
        <p:spPr>
          <a:xfrm>
            <a:off x="7597440" y="2306880"/>
            <a:ext cx="1081440" cy="108144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cfcfc"/>
              </a:gs>
            </a:gsLst>
            <a:lin ang="7200000"/>
          </a:gradFill>
          <a:ln>
            <a:solidFill>
              <a:srgbClr val="ffffff"/>
            </a:solidFill>
            <a:round/>
          </a:ln>
          <a:effectLst>
            <a:outerShdw algn="tr" blurRad="127000" dir="8160000" dist="38100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4"/>
          <p:cNvSpPr/>
          <p:nvPr/>
        </p:nvSpPr>
        <p:spPr>
          <a:xfrm>
            <a:off x="7711200" y="2420640"/>
            <a:ext cx="853560" cy="85356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5"/>
          <p:cNvSpPr/>
          <p:nvPr/>
        </p:nvSpPr>
        <p:spPr>
          <a:xfrm>
            <a:off x="7093440" y="3157920"/>
            <a:ext cx="1251360" cy="125136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6"/>
          <p:cNvSpPr/>
          <p:nvPr/>
        </p:nvSpPr>
        <p:spPr>
          <a:xfrm>
            <a:off x="7120800" y="3185280"/>
            <a:ext cx="1197000" cy="119700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7"/>
          <p:cNvSpPr/>
          <p:nvPr/>
        </p:nvSpPr>
        <p:spPr>
          <a:xfrm>
            <a:off x="9155880" y="1821240"/>
            <a:ext cx="2299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CustomShape 8"/>
          <p:cNvSpPr/>
          <p:nvPr/>
        </p:nvSpPr>
        <p:spPr>
          <a:xfrm>
            <a:off x="9175320" y="1518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9"/>
          <p:cNvSpPr/>
          <p:nvPr/>
        </p:nvSpPr>
        <p:spPr>
          <a:xfrm>
            <a:off x="9063000" y="3081600"/>
            <a:ext cx="2295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10"/>
          <p:cNvSpPr/>
          <p:nvPr/>
        </p:nvSpPr>
        <p:spPr>
          <a:xfrm>
            <a:off x="9077400" y="2800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11"/>
          <p:cNvSpPr/>
          <p:nvPr/>
        </p:nvSpPr>
        <p:spPr>
          <a:xfrm>
            <a:off x="8565120" y="4369680"/>
            <a:ext cx="2330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12"/>
          <p:cNvSpPr/>
          <p:nvPr/>
        </p:nvSpPr>
        <p:spPr>
          <a:xfrm>
            <a:off x="8546400" y="4117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13"/>
          <p:cNvSpPr/>
          <p:nvPr/>
        </p:nvSpPr>
        <p:spPr>
          <a:xfrm>
            <a:off x="6734160" y="5667840"/>
            <a:ext cx="2270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14"/>
          <p:cNvSpPr/>
          <p:nvPr/>
        </p:nvSpPr>
        <p:spPr>
          <a:xfrm>
            <a:off x="6749640" y="537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15"/>
          <p:cNvSpPr/>
          <p:nvPr/>
        </p:nvSpPr>
        <p:spPr>
          <a:xfrm>
            <a:off x="2312280" y="4970880"/>
            <a:ext cx="2269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16"/>
          <p:cNvSpPr/>
          <p:nvPr/>
        </p:nvSpPr>
        <p:spPr>
          <a:xfrm>
            <a:off x="2297160" y="46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17"/>
          <p:cNvSpPr/>
          <p:nvPr/>
        </p:nvSpPr>
        <p:spPr>
          <a:xfrm>
            <a:off x="1610640" y="2294640"/>
            <a:ext cx="2276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18"/>
          <p:cNvSpPr/>
          <p:nvPr/>
        </p:nvSpPr>
        <p:spPr>
          <a:xfrm>
            <a:off x="1613880" y="19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Line 19"/>
          <p:cNvSpPr/>
          <p:nvPr/>
        </p:nvSpPr>
        <p:spPr>
          <a:xfrm flipV="1">
            <a:off x="9160920" y="1518120"/>
            <a:ext cx="360" cy="766080"/>
          </a:xfrm>
          <a:prstGeom prst="line">
            <a:avLst/>
          </a:prstGeom>
          <a:ln w="1260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Line 20"/>
          <p:cNvSpPr/>
          <p:nvPr/>
        </p:nvSpPr>
        <p:spPr>
          <a:xfrm flipH="1" flipV="1">
            <a:off x="8529120" y="4116960"/>
            <a:ext cx="5400" cy="871560"/>
          </a:xfrm>
          <a:prstGeom prst="line">
            <a:avLst/>
          </a:prstGeom>
          <a:ln w="1260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Line 21"/>
          <p:cNvSpPr/>
          <p:nvPr/>
        </p:nvSpPr>
        <p:spPr>
          <a:xfrm flipH="1" flipV="1">
            <a:off x="9063000" y="2900880"/>
            <a:ext cx="4680" cy="872640"/>
          </a:xfrm>
          <a:prstGeom prst="line">
            <a:avLst/>
          </a:prstGeom>
          <a:ln w="1260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Line 22"/>
          <p:cNvSpPr/>
          <p:nvPr/>
        </p:nvSpPr>
        <p:spPr>
          <a:xfrm flipV="1">
            <a:off x="6734160" y="5375520"/>
            <a:ext cx="11880" cy="929520"/>
          </a:xfrm>
          <a:prstGeom prst="line">
            <a:avLst/>
          </a:prstGeom>
          <a:ln w="1260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Line 23"/>
          <p:cNvSpPr/>
          <p:nvPr/>
        </p:nvSpPr>
        <p:spPr>
          <a:xfrm flipV="1">
            <a:off x="2279880" y="4564080"/>
            <a:ext cx="6840" cy="1032120"/>
          </a:xfrm>
          <a:prstGeom prst="line">
            <a:avLst/>
          </a:prstGeom>
          <a:ln w="1260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Line 24"/>
          <p:cNvSpPr/>
          <p:nvPr/>
        </p:nvSpPr>
        <p:spPr>
          <a:xfrm flipV="1">
            <a:off x="1594080" y="1916640"/>
            <a:ext cx="360" cy="1099440"/>
          </a:xfrm>
          <a:prstGeom prst="line">
            <a:avLst/>
          </a:prstGeom>
          <a:ln w="1260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5"/>
          <p:cNvSpPr/>
          <p:nvPr/>
        </p:nvSpPr>
        <p:spPr>
          <a:xfrm>
            <a:off x="6111360" y="3773520"/>
            <a:ext cx="1383480" cy="138348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cfcfc"/>
              </a:gs>
            </a:gsLst>
            <a:lin ang="7200000"/>
          </a:gradFill>
          <a:ln>
            <a:solidFill>
              <a:srgbClr val="ffffff"/>
            </a:solidFill>
            <a:round/>
          </a:ln>
          <a:effectLst>
            <a:outerShdw algn="tr" blurRad="127000" dir="8160000" dist="38100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26"/>
          <p:cNvSpPr/>
          <p:nvPr/>
        </p:nvSpPr>
        <p:spPr>
          <a:xfrm>
            <a:off x="6257160" y="3919320"/>
            <a:ext cx="1091880" cy="109188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27"/>
          <p:cNvSpPr/>
          <p:nvPr/>
        </p:nvSpPr>
        <p:spPr>
          <a:xfrm>
            <a:off x="4573080" y="3267360"/>
            <a:ext cx="1912320" cy="191232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28"/>
          <p:cNvSpPr/>
          <p:nvPr/>
        </p:nvSpPr>
        <p:spPr>
          <a:xfrm>
            <a:off x="4614840" y="3309120"/>
            <a:ext cx="1828800" cy="182880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9"/>
          <p:cNvSpPr/>
          <p:nvPr/>
        </p:nvSpPr>
        <p:spPr>
          <a:xfrm>
            <a:off x="3830040" y="1604880"/>
            <a:ext cx="2284560" cy="228456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cfcfc"/>
              </a:gs>
            </a:gsLst>
            <a:lin ang="7200000"/>
          </a:gradFill>
          <a:ln>
            <a:solidFill>
              <a:srgbClr val="ffffff"/>
            </a:solidFill>
            <a:round/>
          </a:ln>
          <a:effectLst>
            <a:outerShdw algn="tr" blurRad="127000" dir="8160000" dist="38100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30"/>
          <p:cNvSpPr/>
          <p:nvPr/>
        </p:nvSpPr>
        <p:spPr>
          <a:xfrm>
            <a:off x="4070520" y="1845720"/>
            <a:ext cx="1803240" cy="180324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31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2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33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02" dur="indefinite" restart="never" nodeType="tmRoot">
          <p:childTnLst>
            <p:seq>
              <p:cTn id="903" dur="indefinite" nodeType="mainSeq">
                <p:childTnLst>
                  <p:par>
                    <p:cTn id="904" fill="hold">
                      <p:stCondLst>
                        <p:cond delay="0"/>
                      </p:stCondLst>
                      <p:childTnLst>
                        <p:par>
                          <p:cTn id="905" fill="hold">
                            <p:stCondLst>
                              <p:cond delay="0"/>
                            </p:stCondLst>
                            <p:childTnLst>
                              <p:par>
                                <p:cTn id="906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8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9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0" fill="hold">
                            <p:stCondLst>
                              <p:cond delay="500"/>
                            </p:stCondLst>
                            <p:childTnLst>
                              <p:par>
                                <p:cTn id="911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3"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1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5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7"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18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9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1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22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1000"/>
                            </p:stCondLst>
                            <p:childTnLst>
                              <p:par>
                                <p:cTn id="924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6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7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1500"/>
                            </p:stCondLst>
                            <p:childTnLst>
                              <p:par>
                                <p:cTn id="929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1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3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3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5"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36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7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9"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40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1" fill="hold">
                            <p:stCondLst>
                              <p:cond delay="2000"/>
                            </p:stCondLst>
                            <p:childTnLst>
                              <p:par>
                                <p:cTn id="94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4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5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6" fill="hold">
                            <p:stCondLst>
                              <p:cond delay="2500"/>
                            </p:stCondLst>
                            <p:childTnLst>
                              <p:par>
                                <p:cTn id="947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9"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50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1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3"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54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5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7"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58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3000"/>
                            </p:stCondLst>
                            <p:childTnLst>
                              <p:par>
                                <p:cTn id="96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2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3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3500"/>
                            </p:stCondLst>
                            <p:childTnLst>
                              <p:par>
                                <p:cTn id="965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7"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68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9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1"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72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3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5"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76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7" fill="hold">
                            <p:stCondLst>
                              <p:cond delay="4000"/>
                            </p:stCondLst>
                            <p:childTnLst>
                              <p:par>
                                <p:cTn id="978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0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1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2" fill="hold">
                            <p:stCondLst>
                              <p:cond delay="4500"/>
                            </p:stCondLst>
                            <p:childTnLst>
                              <p:par>
                                <p:cTn id="983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5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86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7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9"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990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1" nodeType="with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3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994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96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8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9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1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3" dur="5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004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5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7" dur="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008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9" nodeType="withEffect" fill="hold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1" dur="5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01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0" y="0"/>
            <a:ext cx="12858120" cy="72320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2"/>
          <p:cNvSpPr/>
          <p:nvPr/>
        </p:nvSpPr>
        <p:spPr>
          <a:xfrm>
            <a:off x="8421840" y="3296520"/>
            <a:ext cx="3374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2e2e2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意见及建议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9505440" y="3937680"/>
            <a:ext cx="22903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1 .</a:t>
            </a:r>
            <a:r>
              <a:rPr b="1" lang="en-U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请替换文字内容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9505440" y="4388760"/>
            <a:ext cx="22903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2 .</a:t>
            </a:r>
            <a:r>
              <a:rPr b="1" lang="en-U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请替换文字内容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5"/>
          <p:cNvSpPr/>
          <p:nvPr/>
        </p:nvSpPr>
        <p:spPr>
          <a:xfrm>
            <a:off x="9505440" y="4839840"/>
            <a:ext cx="22903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3 .</a:t>
            </a:r>
            <a:r>
              <a:rPr b="1" lang="en-U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请替换文字内容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CustomShape 6"/>
          <p:cNvSpPr/>
          <p:nvPr/>
        </p:nvSpPr>
        <p:spPr>
          <a:xfrm>
            <a:off x="9505440" y="5290560"/>
            <a:ext cx="22903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4 .</a:t>
            </a:r>
            <a:r>
              <a:rPr b="1" lang="en-US" sz="20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请替换文字内容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7"/>
          <p:cNvSpPr/>
          <p:nvPr/>
        </p:nvSpPr>
        <p:spPr>
          <a:xfrm>
            <a:off x="5950080" y="3206160"/>
            <a:ext cx="2717280" cy="27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751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Impact"/>
                <a:ea typeface="微软雅黑"/>
              </a:rPr>
              <a:t>03</a:t>
            </a:r>
            <a:endParaRPr b="0" lang="en-US" sz="175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mc:AlternateContent>
    <mc:Choice Requires="p14">
      <p:transition spd="slow" advTm="0">
        <p14:prism/>
      </p:transition>
    </mc:Choice>
    <mc:Fallback>
      <p:transition spd="slow" advTm="0">
        <p:fade/>
      </p:transition>
    </mc:Fallback>
  </mc:AlternateContent>
  <p:timing>
    <p:tnLst>
      <p:par>
        <p:cTn id="1013" dur="indefinite" restart="never" nodeType="tmRoot">
          <p:childTnLst>
            <p:seq>
              <p:cTn id="1014" dur="indefinite" nodeType="mainSeq">
                <p:childTnLst>
                  <p:par>
                    <p:cTn id="1015" fill="hold">
                      <p:stCondLst>
                        <p:cond delay="indefinite"/>
                      </p:stCondLst>
                      <p:childTnLst>
                        <p:par>
                          <p:cTn id="1016" fill="hold">
                            <p:stCondLst>
                              <p:cond delay="0"/>
                            </p:stCondLst>
                            <p:childTnLst>
                              <p:par>
                                <p:cTn id="1017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1019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500"/>
                            </p:stCondLst>
                            <p:childTnLst>
                              <p:par>
                                <p:cTn id="102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023" dur="500" fill="hold"/>
                                        <p:tgtEl>
                                          <p:spTgt spid="532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24" dur="500" fill="hold"/>
                                        <p:tgtEl>
                                          <p:spTgt spid="532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25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029" dur="500" fill="hold"/>
                                        <p:tgtEl>
                                          <p:spTgt spid="52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30" dur="500" fill="hold"/>
                                        <p:tgtEl>
                                          <p:spTgt spid="52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31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35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39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43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47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502560" y="1707840"/>
            <a:ext cx="2708640" cy="24102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2"/>
          <p:cNvSpPr/>
          <p:nvPr/>
        </p:nvSpPr>
        <p:spPr>
          <a:xfrm>
            <a:off x="812880" y="5324040"/>
            <a:ext cx="2401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1102320" y="49222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4"/>
          <p:cNvSpPr/>
          <p:nvPr/>
        </p:nvSpPr>
        <p:spPr>
          <a:xfrm>
            <a:off x="1105200" y="1707840"/>
            <a:ext cx="1506240" cy="501480"/>
          </a:xfrm>
          <a:prstGeom prst="rect">
            <a:avLst/>
          </a:prstGeom>
          <a:solidFill>
            <a:srgbClr val="09425e"/>
          </a:soli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5"/>
          <p:cNvSpPr/>
          <p:nvPr/>
        </p:nvSpPr>
        <p:spPr>
          <a:xfrm>
            <a:off x="1256040" y="1808280"/>
            <a:ext cx="12675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8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20.11.2015</a:t>
            </a:r>
            <a:endParaRPr b="0" lang="en-US" sz="168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6"/>
          <p:cNvSpPr/>
          <p:nvPr/>
        </p:nvSpPr>
        <p:spPr>
          <a:xfrm>
            <a:off x="3550680" y="1707840"/>
            <a:ext cx="2708640" cy="2410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7"/>
          <p:cNvSpPr/>
          <p:nvPr/>
        </p:nvSpPr>
        <p:spPr>
          <a:xfrm>
            <a:off x="3908520" y="5324040"/>
            <a:ext cx="23194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8"/>
          <p:cNvSpPr/>
          <p:nvPr/>
        </p:nvSpPr>
        <p:spPr>
          <a:xfrm>
            <a:off x="4127400" y="49222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9"/>
          <p:cNvSpPr/>
          <p:nvPr/>
        </p:nvSpPr>
        <p:spPr>
          <a:xfrm>
            <a:off x="4118760" y="1707840"/>
            <a:ext cx="1506240" cy="501480"/>
          </a:xfrm>
          <a:prstGeom prst="rect">
            <a:avLst/>
          </a:prstGeom>
          <a:solidFill>
            <a:srgbClr val="1f84be"/>
          </a:soli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10"/>
          <p:cNvSpPr/>
          <p:nvPr/>
        </p:nvSpPr>
        <p:spPr>
          <a:xfrm>
            <a:off x="4269960" y="1808280"/>
            <a:ext cx="12675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8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22.11.2015</a:t>
            </a:r>
            <a:endParaRPr b="0" lang="en-US" sz="168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CustomShape 11"/>
          <p:cNvSpPr/>
          <p:nvPr/>
        </p:nvSpPr>
        <p:spPr>
          <a:xfrm>
            <a:off x="6598800" y="1707840"/>
            <a:ext cx="2708640" cy="2410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2"/>
          <p:cNvSpPr/>
          <p:nvPr/>
        </p:nvSpPr>
        <p:spPr>
          <a:xfrm>
            <a:off x="6630120" y="5324040"/>
            <a:ext cx="2462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13"/>
          <p:cNvSpPr/>
          <p:nvPr/>
        </p:nvSpPr>
        <p:spPr>
          <a:xfrm>
            <a:off x="6906240" y="49222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14"/>
          <p:cNvSpPr/>
          <p:nvPr/>
        </p:nvSpPr>
        <p:spPr>
          <a:xfrm>
            <a:off x="7233120" y="1707840"/>
            <a:ext cx="1506240" cy="501480"/>
          </a:xfrm>
          <a:prstGeom prst="rect">
            <a:avLst/>
          </a:prstGeom>
          <a:solidFill>
            <a:srgbClr val="09425e"/>
          </a:soli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15"/>
          <p:cNvSpPr/>
          <p:nvPr/>
        </p:nvSpPr>
        <p:spPr>
          <a:xfrm>
            <a:off x="7383960" y="1808280"/>
            <a:ext cx="12675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8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23.11.2015</a:t>
            </a:r>
            <a:endParaRPr b="0" lang="en-US" sz="168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16"/>
          <p:cNvSpPr/>
          <p:nvPr/>
        </p:nvSpPr>
        <p:spPr>
          <a:xfrm>
            <a:off x="9646920" y="1707840"/>
            <a:ext cx="2708640" cy="24102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17"/>
          <p:cNvSpPr/>
          <p:nvPr/>
        </p:nvSpPr>
        <p:spPr>
          <a:xfrm>
            <a:off x="9844920" y="5324040"/>
            <a:ext cx="2510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CustomShape 18"/>
          <p:cNvSpPr/>
          <p:nvPr/>
        </p:nvSpPr>
        <p:spPr>
          <a:xfrm>
            <a:off x="10101960" y="49222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19"/>
          <p:cNvSpPr/>
          <p:nvPr/>
        </p:nvSpPr>
        <p:spPr>
          <a:xfrm>
            <a:off x="10246680" y="1707840"/>
            <a:ext cx="1506240" cy="501480"/>
          </a:xfrm>
          <a:prstGeom prst="rect">
            <a:avLst/>
          </a:prstGeom>
          <a:solidFill>
            <a:srgbClr val="1f84be"/>
          </a:soli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20"/>
          <p:cNvSpPr/>
          <p:nvPr/>
        </p:nvSpPr>
        <p:spPr>
          <a:xfrm>
            <a:off x="10397520" y="1808280"/>
            <a:ext cx="12675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8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24.11.2015</a:t>
            </a:r>
            <a:endParaRPr b="0" lang="en-US" sz="168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21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22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23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48" dur="indefinite" restart="never" nodeType="tmRoot">
          <p:childTnLst>
            <p:seq>
              <p:cTn id="1049" dur="indefinite" nodeType="mainSeq">
                <p:childTnLst>
                  <p:par>
                    <p:cTn id="1050" fill="hold">
                      <p:stCondLst>
                        <p:cond delay="0"/>
                      </p:stCondLst>
                      <p:childTnLst>
                        <p:par>
                          <p:cTn id="1051" fill="hold">
                            <p:stCondLst>
                              <p:cond delay="0"/>
                            </p:stCondLst>
                            <p:childTnLst>
                              <p:par>
                                <p:cTn id="1052" nodeType="after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Top)" transition="in">
                                      <p:cBhvr additive="repl">
                                        <p:cTn id="1054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00"/>
                            </p:stCondLst>
                            <p:childTnLst>
                              <p:par>
                                <p:cTn id="1056" nodeType="after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Top)" transition="in">
                                      <p:cBhvr additive="repl">
                                        <p:cTn id="1058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0" nodeType="after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Top)" transition="in">
                                      <p:cBhvr additive="repl">
                                        <p:cTn id="1062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4" nodeType="afterEffect" fill="hold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Top)" transition="in">
                                      <p:cBhvr additive="repl">
                                        <p:cTn id="1066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3161160" y="4288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8825040" y="426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3"/>
          <p:cNvSpPr/>
          <p:nvPr/>
        </p:nvSpPr>
        <p:spPr>
          <a:xfrm rot="16200000">
            <a:off x="5099400" y="3947760"/>
            <a:ext cx="1287720" cy="1656360"/>
          </a:xfrm>
          <a:custGeom>
            <a:avLst/>
            <a:gdLst/>
            <a:ah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4"/>
          <p:cNvSpPr/>
          <p:nvPr/>
        </p:nvSpPr>
        <p:spPr>
          <a:xfrm rot="5400000">
            <a:off x="7126560" y="3911400"/>
            <a:ext cx="1268640" cy="1648440"/>
          </a:xfrm>
          <a:custGeom>
            <a:avLst/>
            <a:gdLst/>
            <a:ahLst/>
            <a:rect l="l" t="t" r="r" b="b"/>
            <a:pathLst>
              <a:path w="1102258" h="1432090">
                <a:moveTo>
                  <a:pt x="761620" y="431870"/>
                </a:moveTo>
                <a:lnTo>
                  <a:pt x="856659" y="621949"/>
                </a:lnTo>
                <a:lnTo>
                  <a:pt x="234710" y="621949"/>
                </a:lnTo>
                <a:lnTo>
                  <a:pt x="325695" y="439980"/>
                </a:lnTo>
                <a:cubicBezTo>
                  <a:pt x="163858" y="520416"/>
                  <a:pt x="53779" y="687834"/>
                  <a:pt x="53779" y="880961"/>
                </a:cubicBezTo>
                <a:cubicBezTo>
                  <a:pt x="53779" y="1155639"/>
                  <a:pt x="276450" y="1378310"/>
                  <a:pt x="551128" y="1378310"/>
                </a:cubicBezTo>
                <a:cubicBezTo>
                  <a:pt x="825806" y="1378310"/>
                  <a:pt x="1048477" y="1155639"/>
                  <a:pt x="1048477" y="880961"/>
                </a:cubicBezTo>
                <a:cubicBezTo>
                  <a:pt x="1048477" y="681767"/>
                  <a:pt x="931374" y="509923"/>
                  <a:pt x="761620" y="431870"/>
                </a:cubicBezTo>
                <a:close/>
                <a:moveTo>
                  <a:pt x="545685" y="0"/>
                </a:moveTo>
                <a:lnTo>
                  <a:pt x="726120" y="360871"/>
                </a:lnTo>
                <a:cubicBezTo>
                  <a:pt x="945108" y="431845"/>
                  <a:pt x="1102258" y="638051"/>
                  <a:pt x="1102258" y="880961"/>
                </a:cubicBezTo>
                <a:cubicBezTo>
                  <a:pt x="1102258" y="1185341"/>
                  <a:pt x="855509" y="1432090"/>
                  <a:pt x="551129" y="1432090"/>
                </a:cubicBezTo>
                <a:cubicBezTo>
                  <a:pt x="246749" y="1432090"/>
                  <a:pt x="0" y="1185341"/>
                  <a:pt x="0" y="880961"/>
                </a:cubicBezTo>
                <a:cubicBezTo>
                  <a:pt x="0" y="642821"/>
                  <a:pt x="151038" y="439958"/>
                  <a:pt x="363249" y="36487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5"/>
          <p:cNvSpPr/>
          <p:nvPr/>
        </p:nvSpPr>
        <p:spPr>
          <a:xfrm rot="5400000">
            <a:off x="7135200" y="3958560"/>
            <a:ext cx="1213200" cy="1554480"/>
          </a:xfrm>
          <a:custGeom>
            <a:avLst/>
            <a:gdLst/>
            <a:ah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43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4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6"/>
          <p:cNvSpPr/>
          <p:nvPr/>
        </p:nvSpPr>
        <p:spPr>
          <a:xfrm>
            <a:off x="2250720" y="4771800"/>
            <a:ext cx="2520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7"/>
          <p:cNvSpPr/>
          <p:nvPr/>
        </p:nvSpPr>
        <p:spPr>
          <a:xfrm>
            <a:off x="8814600" y="4725000"/>
            <a:ext cx="248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8"/>
          <p:cNvSpPr/>
          <p:nvPr/>
        </p:nvSpPr>
        <p:spPr>
          <a:xfrm>
            <a:off x="2597760" y="2358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9"/>
          <p:cNvSpPr/>
          <p:nvPr/>
        </p:nvSpPr>
        <p:spPr>
          <a:xfrm>
            <a:off x="7961760" y="2407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CustomShape 10"/>
          <p:cNvSpPr/>
          <p:nvPr/>
        </p:nvSpPr>
        <p:spPr>
          <a:xfrm rot="5400000">
            <a:off x="6335280" y="2048040"/>
            <a:ext cx="1287720" cy="1656360"/>
          </a:xfrm>
          <a:custGeom>
            <a:avLst/>
            <a:gdLst/>
            <a:ah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11"/>
          <p:cNvSpPr/>
          <p:nvPr/>
        </p:nvSpPr>
        <p:spPr>
          <a:xfrm rot="16200000">
            <a:off x="4362480" y="2015280"/>
            <a:ext cx="1268640" cy="1648440"/>
          </a:xfrm>
          <a:custGeom>
            <a:avLst/>
            <a:gdLst/>
            <a:ahLst/>
            <a:rect l="l" t="t" r="r" b="b"/>
            <a:pathLst>
              <a:path w="1102258" h="1432090">
                <a:moveTo>
                  <a:pt x="761620" y="431870"/>
                </a:moveTo>
                <a:lnTo>
                  <a:pt x="856659" y="621949"/>
                </a:lnTo>
                <a:lnTo>
                  <a:pt x="234710" y="621949"/>
                </a:lnTo>
                <a:lnTo>
                  <a:pt x="325695" y="439980"/>
                </a:lnTo>
                <a:cubicBezTo>
                  <a:pt x="163858" y="520416"/>
                  <a:pt x="53779" y="687834"/>
                  <a:pt x="53779" y="880961"/>
                </a:cubicBezTo>
                <a:cubicBezTo>
                  <a:pt x="53779" y="1155639"/>
                  <a:pt x="276450" y="1378310"/>
                  <a:pt x="551128" y="1378310"/>
                </a:cubicBezTo>
                <a:cubicBezTo>
                  <a:pt x="825806" y="1378310"/>
                  <a:pt x="1048477" y="1155639"/>
                  <a:pt x="1048477" y="880961"/>
                </a:cubicBezTo>
                <a:cubicBezTo>
                  <a:pt x="1048477" y="681767"/>
                  <a:pt x="931374" y="509923"/>
                  <a:pt x="761620" y="431870"/>
                </a:cubicBezTo>
                <a:close/>
                <a:moveTo>
                  <a:pt x="545685" y="0"/>
                </a:moveTo>
                <a:lnTo>
                  <a:pt x="726120" y="360871"/>
                </a:lnTo>
                <a:cubicBezTo>
                  <a:pt x="945108" y="431845"/>
                  <a:pt x="1102258" y="638051"/>
                  <a:pt x="1102258" y="880961"/>
                </a:cubicBezTo>
                <a:cubicBezTo>
                  <a:pt x="1102258" y="1185341"/>
                  <a:pt x="855509" y="1432090"/>
                  <a:pt x="551129" y="1432090"/>
                </a:cubicBezTo>
                <a:cubicBezTo>
                  <a:pt x="246749" y="1432090"/>
                  <a:pt x="0" y="1185341"/>
                  <a:pt x="0" y="880961"/>
                </a:cubicBezTo>
                <a:cubicBezTo>
                  <a:pt x="0" y="642821"/>
                  <a:pt x="151038" y="439958"/>
                  <a:pt x="363249" y="364872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14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12"/>
          <p:cNvSpPr/>
          <p:nvPr/>
        </p:nvSpPr>
        <p:spPr>
          <a:xfrm rot="16200000">
            <a:off x="4409640" y="2062440"/>
            <a:ext cx="1213200" cy="1554480"/>
          </a:xfrm>
          <a:custGeom>
            <a:avLst/>
            <a:gdLst/>
            <a:ah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4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13"/>
          <p:cNvSpPr/>
          <p:nvPr/>
        </p:nvSpPr>
        <p:spPr>
          <a:xfrm>
            <a:off x="7951320" y="2812320"/>
            <a:ext cx="248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14"/>
          <p:cNvSpPr/>
          <p:nvPr/>
        </p:nvSpPr>
        <p:spPr>
          <a:xfrm>
            <a:off x="1687680" y="2817000"/>
            <a:ext cx="2520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CustomShape 15"/>
          <p:cNvSpPr/>
          <p:nvPr/>
        </p:nvSpPr>
        <p:spPr>
          <a:xfrm>
            <a:off x="4813200" y="2530800"/>
            <a:ext cx="777600" cy="660960"/>
          </a:xfrm>
          <a:custGeom>
            <a:avLst/>
            <a:gdLst/>
            <a:ahLst/>
            <a:rect l="l" t="t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6"/>
          <p:cNvSpPr/>
          <p:nvPr/>
        </p:nvSpPr>
        <p:spPr>
          <a:xfrm>
            <a:off x="5542560" y="4404960"/>
            <a:ext cx="731520" cy="732600"/>
          </a:xfrm>
          <a:custGeom>
            <a:avLst/>
            <a:gdLst/>
            <a:ahLst/>
            <a:rect l="l" t="t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7"/>
          <p:cNvSpPr/>
          <p:nvPr/>
        </p:nvSpPr>
        <p:spPr>
          <a:xfrm>
            <a:off x="6392160" y="2586960"/>
            <a:ext cx="838800" cy="576000"/>
          </a:xfrm>
          <a:custGeom>
            <a:avLst/>
            <a:gdLst/>
            <a:ahLst/>
            <a:rect l="l" t="t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8"/>
          <p:cNvSpPr/>
          <p:nvPr/>
        </p:nvSpPr>
        <p:spPr>
          <a:xfrm>
            <a:off x="7193160" y="4380840"/>
            <a:ext cx="734760" cy="727200"/>
          </a:xfrm>
          <a:custGeom>
            <a:avLst/>
            <a:gdLst/>
            <a:ahLst/>
            <a:rect l="l" t="t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9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20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21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67" dur="indefinite" restart="never" nodeType="tmRoot">
          <p:childTnLst>
            <p:seq>
              <p:cTn id="1068" dur="indefinite" nodeType="mainSeq">
                <p:childTnLst>
                  <p:par>
                    <p:cTn id="1069" fill="hold">
                      <p:stCondLst>
                        <p:cond delay="0"/>
                      </p:stCondLst>
                      <p:childTnLst>
                        <p:par>
                          <p:cTn id="1070" fill="hold">
                            <p:stCondLst>
                              <p:cond delay="0"/>
                            </p:stCondLst>
                            <p:childTnLst>
                              <p:par>
                                <p:cTn id="1071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3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4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5" nodeType="withEffect" fill="hold" presetClass="entr" presetID="1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7" dur="3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078" dur="3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9" nodeType="withEffect" fill="hold" presetClass="entr" presetID="1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1" dur="3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082" dur="3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3" fill="hold">
                            <p:stCondLst>
                              <p:cond delay="500"/>
                            </p:stCondLst>
                            <p:childTnLst>
                              <p:par>
                                <p:cTn id="1084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6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7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8" nodeType="withEffect" fill="hold" presetClass="entr" presetID="1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0" dur="3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091" dur="3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2" nodeType="withEffect" fill="hold" presetClass="entr" presetID="1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4" dur="3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095" dur="3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7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9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0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1" nodeType="withEffect" fill="hold" presetClass="entr" presetID="1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03" dur="3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104" dur="3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5" nodeType="withEffect" fill="hold" presetClass="entr" presetID="1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07" dur="3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1108" dur="3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0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2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3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4" nodeType="withEffect" fill="hold" presetClass="entr" presetID="1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6" dur="3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117" dur="3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8" nodeType="withEffect" fill="hold" presetClass="entr" presetID="1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0" dur="3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 transition="in">
                                      <p:cBhvr additive="repl">
                                        <p:cTn id="1121" dur="3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3" nodeType="after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125" dur="500" fill="hold"/>
                                        <p:tgtEl>
                                          <p:spTgt spid="572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26" dur="500" fill="hold"/>
                                        <p:tgtEl>
                                          <p:spTgt spid="572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2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28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9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0" nodeType="withEffect" fill="hold" presetClass="entr" presetID="53" presetSubtype="52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132" dur="500" fill="hold"/>
                                        <p:tgtEl>
                                          <p:spTgt spid="570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33" dur="500" fill="hold"/>
                                        <p:tgtEl>
                                          <p:spTgt spid="570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34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35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6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7" nodeType="withEffect" fill="hold" presetClass="entr" presetID="53" presetSubtype="528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139" dur="500" fill="hold"/>
                                        <p:tgtEl>
                                          <p:spTgt spid="571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40" dur="500" fill="hold"/>
                                        <p:tgtEl>
                                          <p:spTgt spid="571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41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42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3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4" nodeType="withEffect" fill="hold" presetClass="entr" presetID="53" presetSubtype="52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146" dur="500" fill="hold"/>
                                        <p:tgtEl>
                                          <p:spTgt spid="573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47" dur="500" fill="hold"/>
                                        <p:tgtEl>
                                          <p:spTgt spid="573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48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49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0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360" y="2959200"/>
            <a:ext cx="8490960" cy="1722600"/>
          </a:xfrm>
          <a:custGeom>
            <a:avLst/>
            <a:gdLst/>
            <a:ahLst/>
            <a:rect l="l" t="t" r="r" b="b"/>
            <a:pathLst>
              <a:path w="6038850" h="1225494">
                <a:moveTo>
                  <a:pt x="0" y="287550"/>
                </a:moveTo>
                <a:cubicBezTo>
                  <a:pt x="884237" y="89112"/>
                  <a:pt x="1899708" y="-79692"/>
                  <a:pt x="2705100" y="39900"/>
                </a:cubicBezTo>
                <a:cubicBezTo>
                  <a:pt x="3510492" y="159492"/>
                  <a:pt x="4371975" y="786025"/>
                  <a:pt x="4832350" y="1005100"/>
                </a:cubicBezTo>
                <a:cubicBezTo>
                  <a:pt x="5292725" y="1224175"/>
                  <a:pt x="5829300" y="1285558"/>
                  <a:pt x="6038850" y="1163850"/>
                </a:cubicBezTo>
              </a:path>
            </a:pathLst>
          </a:custGeom>
          <a:noFill/>
          <a:ln w="12600">
            <a:solidFill>
              <a:schemeClr val="accent3">
                <a:lumMod val="50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8" name="CustomShape 2"/>
          <p:cNvSpPr/>
          <p:nvPr/>
        </p:nvSpPr>
        <p:spPr>
          <a:xfrm flipH="1" rot="2700000">
            <a:off x="8601120" y="4088520"/>
            <a:ext cx="266400" cy="440280"/>
          </a:xfrm>
          <a:custGeom>
            <a:avLst/>
            <a:gdLst/>
            <a:ahLst/>
            <a:rect l="l" t="t" r="r" b="b"/>
            <a:pathLst>
              <a:path w="397" h="659">
                <a:moveTo>
                  <a:pt x="2" y="268"/>
                </a:moveTo>
                <a:cubicBezTo>
                  <a:pt x="2" y="267"/>
                  <a:pt x="0" y="264"/>
                  <a:pt x="0" y="268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69"/>
                  <a:pt x="2" y="270"/>
                  <a:pt x="3" y="271"/>
                </a:cubicBezTo>
                <a:cubicBezTo>
                  <a:pt x="3" y="275"/>
                  <a:pt x="4" y="278"/>
                  <a:pt x="4" y="282"/>
                </a:cubicBezTo>
                <a:cubicBezTo>
                  <a:pt x="5" y="283"/>
                  <a:pt x="5" y="283"/>
                  <a:pt x="5" y="284"/>
                </a:cubicBezTo>
                <a:cubicBezTo>
                  <a:pt x="10" y="335"/>
                  <a:pt x="25" y="381"/>
                  <a:pt x="48" y="418"/>
                </a:cubicBezTo>
                <a:cubicBezTo>
                  <a:pt x="23" y="377"/>
                  <a:pt x="37" y="299"/>
                  <a:pt x="92" y="290"/>
                </a:cubicBezTo>
                <a:cubicBezTo>
                  <a:pt x="158" y="280"/>
                  <a:pt x="169" y="399"/>
                  <a:pt x="172" y="441"/>
                </a:cubicBezTo>
                <a:cubicBezTo>
                  <a:pt x="174" y="484"/>
                  <a:pt x="145" y="521"/>
                  <a:pt x="145" y="564"/>
                </a:cubicBezTo>
                <a:cubicBezTo>
                  <a:pt x="145" y="613"/>
                  <a:pt x="170" y="653"/>
                  <a:pt x="201" y="659"/>
                </a:cubicBezTo>
                <a:cubicBezTo>
                  <a:pt x="187" y="656"/>
                  <a:pt x="174" y="616"/>
                  <a:pt x="172" y="604"/>
                </a:cubicBezTo>
                <a:cubicBezTo>
                  <a:pt x="168" y="580"/>
                  <a:pt x="175" y="551"/>
                  <a:pt x="182" y="528"/>
                </a:cubicBezTo>
                <a:cubicBezTo>
                  <a:pt x="190" y="501"/>
                  <a:pt x="211" y="483"/>
                  <a:pt x="229" y="462"/>
                </a:cubicBezTo>
                <a:cubicBezTo>
                  <a:pt x="247" y="440"/>
                  <a:pt x="262" y="414"/>
                  <a:pt x="272" y="386"/>
                </a:cubicBezTo>
                <a:cubicBezTo>
                  <a:pt x="275" y="378"/>
                  <a:pt x="278" y="370"/>
                  <a:pt x="280" y="362"/>
                </a:cubicBezTo>
                <a:cubicBezTo>
                  <a:pt x="284" y="420"/>
                  <a:pt x="307" y="484"/>
                  <a:pt x="307" y="484"/>
                </a:cubicBezTo>
                <a:cubicBezTo>
                  <a:pt x="299" y="437"/>
                  <a:pt x="325" y="406"/>
                  <a:pt x="325" y="406"/>
                </a:cubicBezTo>
                <a:cubicBezTo>
                  <a:pt x="397" y="291"/>
                  <a:pt x="370" y="198"/>
                  <a:pt x="370" y="198"/>
                </a:cubicBezTo>
                <a:cubicBezTo>
                  <a:pt x="351" y="85"/>
                  <a:pt x="277" y="0"/>
                  <a:pt x="189" y="0"/>
                </a:cubicBezTo>
                <a:cubicBezTo>
                  <a:pt x="87" y="0"/>
                  <a:pt x="3" y="114"/>
                  <a:pt x="3" y="254"/>
                </a:cubicBezTo>
                <a:cubicBezTo>
                  <a:pt x="3" y="258"/>
                  <a:pt x="2" y="263"/>
                  <a:pt x="2" y="268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3"/>
          <p:cNvSpPr/>
          <p:nvPr/>
        </p:nvSpPr>
        <p:spPr>
          <a:xfrm flipH="1" rot="2700000">
            <a:off x="8683920" y="4108320"/>
            <a:ext cx="216360" cy="277200"/>
          </a:xfrm>
          <a:custGeom>
            <a:avLst/>
            <a:gdLst/>
            <a:ahLst/>
            <a:rect l="l" t="t" r="r" b="b"/>
            <a:pathLst>
              <a:path w="324" h="415">
                <a:moveTo>
                  <a:pt x="154" y="0"/>
                </a:moveTo>
                <a:cubicBezTo>
                  <a:pt x="225" y="0"/>
                  <a:pt x="288" y="73"/>
                  <a:pt x="304" y="172"/>
                </a:cubicBezTo>
                <a:cubicBezTo>
                  <a:pt x="305" y="174"/>
                  <a:pt x="305" y="174"/>
                  <a:pt x="305" y="174"/>
                </a:cubicBezTo>
                <a:cubicBezTo>
                  <a:pt x="305" y="176"/>
                  <a:pt x="305" y="176"/>
                  <a:pt x="305" y="176"/>
                </a:cubicBezTo>
                <a:cubicBezTo>
                  <a:pt x="306" y="179"/>
                  <a:pt x="324" y="248"/>
                  <a:pt x="276" y="338"/>
                </a:cubicBezTo>
                <a:cubicBezTo>
                  <a:pt x="276" y="335"/>
                  <a:pt x="256" y="263"/>
                  <a:pt x="255" y="261"/>
                </a:cubicBezTo>
                <a:cubicBezTo>
                  <a:pt x="256" y="270"/>
                  <a:pt x="235" y="292"/>
                  <a:pt x="230" y="302"/>
                </a:cubicBezTo>
                <a:cubicBezTo>
                  <a:pt x="209" y="338"/>
                  <a:pt x="198" y="379"/>
                  <a:pt x="170" y="412"/>
                </a:cubicBezTo>
                <a:cubicBezTo>
                  <a:pt x="169" y="413"/>
                  <a:pt x="168" y="414"/>
                  <a:pt x="167" y="415"/>
                </a:cubicBezTo>
                <a:cubicBezTo>
                  <a:pt x="167" y="413"/>
                  <a:pt x="167" y="411"/>
                  <a:pt x="167" y="409"/>
                </a:cubicBezTo>
                <a:cubicBezTo>
                  <a:pt x="159" y="260"/>
                  <a:pt x="107" y="228"/>
                  <a:pt x="65" y="228"/>
                </a:cubicBezTo>
                <a:cubicBezTo>
                  <a:pt x="61" y="228"/>
                  <a:pt x="57" y="229"/>
                  <a:pt x="52" y="229"/>
                </a:cubicBezTo>
                <a:cubicBezTo>
                  <a:pt x="33" y="232"/>
                  <a:pt x="15" y="242"/>
                  <a:pt x="2" y="256"/>
                </a:cubicBezTo>
                <a:cubicBezTo>
                  <a:pt x="2" y="254"/>
                  <a:pt x="1" y="253"/>
                  <a:pt x="1" y="251"/>
                </a:cubicBezTo>
                <a:cubicBezTo>
                  <a:pt x="1" y="249"/>
                  <a:pt x="1" y="249"/>
                  <a:pt x="1" y="249"/>
                </a:cubicBezTo>
                <a:cubicBezTo>
                  <a:pt x="1" y="246"/>
                  <a:pt x="1" y="242"/>
                  <a:pt x="0" y="239"/>
                </a:cubicBezTo>
                <a:cubicBezTo>
                  <a:pt x="0" y="239"/>
                  <a:pt x="0" y="236"/>
                  <a:pt x="0" y="236"/>
                </a:cubicBezTo>
                <a:cubicBezTo>
                  <a:pt x="0" y="231"/>
                  <a:pt x="0" y="227"/>
                  <a:pt x="0" y="223"/>
                </a:cubicBezTo>
                <a:cubicBezTo>
                  <a:pt x="0" y="100"/>
                  <a:pt x="69" y="0"/>
                  <a:pt x="154" y="0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4"/>
          <p:cNvSpPr/>
          <p:nvPr/>
        </p:nvSpPr>
        <p:spPr>
          <a:xfrm flipH="1" rot="2700000">
            <a:off x="8740080" y="4125600"/>
            <a:ext cx="142200" cy="199800"/>
          </a:xfrm>
          <a:custGeom>
            <a:avLst/>
            <a:gdLst/>
            <a:ahLst/>
            <a:rect l="l" t="t" r="r" b="b"/>
            <a:pathLst>
              <a:path w="212" h="300">
                <a:moveTo>
                  <a:pt x="43" y="142"/>
                </a:moveTo>
                <a:cubicBezTo>
                  <a:pt x="40" y="142"/>
                  <a:pt x="37" y="142"/>
                  <a:pt x="34" y="142"/>
                </a:cubicBezTo>
                <a:cubicBezTo>
                  <a:pt x="21" y="144"/>
                  <a:pt x="10" y="150"/>
                  <a:pt x="1" y="159"/>
                </a:cubicBezTo>
                <a:cubicBezTo>
                  <a:pt x="1" y="158"/>
                  <a:pt x="1" y="157"/>
                  <a:pt x="1" y="156"/>
                </a:cubicBezTo>
                <a:cubicBezTo>
                  <a:pt x="1" y="155"/>
                  <a:pt x="1" y="155"/>
                  <a:pt x="1" y="155"/>
                </a:cubicBezTo>
                <a:cubicBezTo>
                  <a:pt x="0" y="152"/>
                  <a:pt x="0" y="150"/>
                  <a:pt x="0" y="148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3"/>
                  <a:pt x="0" y="141"/>
                  <a:pt x="0" y="139"/>
                </a:cubicBezTo>
                <a:cubicBezTo>
                  <a:pt x="0" y="62"/>
                  <a:pt x="45" y="0"/>
                  <a:pt x="101" y="0"/>
                </a:cubicBezTo>
                <a:cubicBezTo>
                  <a:pt x="147" y="0"/>
                  <a:pt x="189" y="45"/>
                  <a:pt x="199" y="107"/>
                </a:cubicBezTo>
                <a:cubicBezTo>
                  <a:pt x="200" y="108"/>
                  <a:pt x="200" y="108"/>
                  <a:pt x="200" y="108"/>
                </a:cubicBezTo>
                <a:cubicBezTo>
                  <a:pt x="200" y="109"/>
                  <a:pt x="200" y="109"/>
                  <a:pt x="200" y="109"/>
                </a:cubicBezTo>
                <a:cubicBezTo>
                  <a:pt x="201" y="111"/>
                  <a:pt x="212" y="154"/>
                  <a:pt x="181" y="210"/>
                </a:cubicBezTo>
                <a:cubicBezTo>
                  <a:pt x="181" y="208"/>
                  <a:pt x="167" y="164"/>
                  <a:pt x="167" y="162"/>
                </a:cubicBezTo>
                <a:cubicBezTo>
                  <a:pt x="168" y="168"/>
                  <a:pt x="154" y="181"/>
                  <a:pt x="150" y="187"/>
                </a:cubicBezTo>
                <a:cubicBezTo>
                  <a:pt x="137" y="210"/>
                  <a:pt x="126" y="275"/>
                  <a:pt x="121" y="300"/>
                </a:cubicBezTo>
                <a:cubicBezTo>
                  <a:pt x="121" y="300"/>
                  <a:pt x="94" y="134"/>
                  <a:pt x="43" y="142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5"/>
          <p:cNvSpPr/>
          <p:nvPr/>
        </p:nvSpPr>
        <p:spPr>
          <a:xfrm flipH="1" rot="2700000">
            <a:off x="8745480" y="3758760"/>
            <a:ext cx="257760" cy="412200"/>
          </a:xfrm>
          <a:custGeom>
            <a:avLst/>
            <a:gdLst/>
            <a:ahLst/>
            <a:rect l="l" t="t" r="r" b="b"/>
            <a:pathLst>
              <a:path w="10000" h="10086">
                <a:moveTo>
                  <a:pt x="5000" y="0"/>
                </a:moveTo>
                <a:cubicBezTo>
                  <a:pt x="7756" y="0"/>
                  <a:pt x="10000" y="1455"/>
                  <a:pt x="10000" y="3212"/>
                </a:cubicBezTo>
                <a:lnTo>
                  <a:pt x="10000" y="3293"/>
                </a:lnTo>
                <a:lnTo>
                  <a:pt x="10000" y="3293"/>
                </a:lnTo>
                <a:cubicBezTo>
                  <a:pt x="10000" y="5717"/>
                  <a:pt x="8814" y="7859"/>
                  <a:pt x="6795" y="9697"/>
                </a:cubicBezTo>
                <a:cubicBezTo>
                  <a:pt x="6731" y="9737"/>
                  <a:pt x="6699" y="9778"/>
                  <a:pt x="6635" y="9818"/>
                </a:cubicBezTo>
                <a:lnTo>
                  <a:pt x="6635" y="9818"/>
                </a:lnTo>
                <a:lnTo>
                  <a:pt x="6635" y="9818"/>
                </a:lnTo>
                <a:cubicBezTo>
                  <a:pt x="6442" y="9919"/>
                  <a:pt x="6121" y="10239"/>
                  <a:pt x="5897" y="10000"/>
                </a:cubicBezTo>
                <a:cubicBezTo>
                  <a:pt x="5673" y="9761"/>
                  <a:pt x="5619" y="9003"/>
                  <a:pt x="5288" y="8384"/>
                </a:cubicBezTo>
                <a:cubicBezTo>
                  <a:pt x="5064" y="7556"/>
                  <a:pt x="4744" y="6848"/>
                  <a:pt x="3910" y="6283"/>
                </a:cubicBezTo>
                <a:lnTo>
                  <a:pt x="3910" y="6263"/>
                </a:lnTo>
                <a:cubicBezTo>
                  <a:pt x="3237" y="5818"/>
                  <a:pt x="2340" y="5475"/>
                  <a:pt x="1346" y="5333"/>
                </a:cubicBezTo>
                <a:cubicBezTo>
                  <a:pt x="513" y="4768"/>
                  <a:pt x="0" y="4000"/>
                  <a:pt x="0" y="3172"/>
                </a:cubicBezTo>
                <a:cubicBezTo>
                  <a:pt x="0" y="1414"/>
                  <a:pt x="2244" y="0"/>
                  <a:pt x="5000" y="0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6"/>
          <p:cNvSpPr/>
          <p:nvPr/>
        </p:nvSpPr>
        <p:spPr>
          <a:xfrm rot="2700000">
            <a:off x="8957160" y="3970440"/>
            <a:ext cx="257400" cy="412200"/>
          </a:xfrm>
          <a:custGeom>
            <a:avLst/>
            <a:gdLst/>
            <a:ahLst/>
            <a:rect l="l" t="t" r="r" b="b"/>
            <a:pathLst>
              <a:path w="10000" h="10086">
                <a:moveTo>
                  <a:pt x="5000" y="0"/>
                </a:moveTo>
                <a:cubicBezTo>
                  <a:pt x="7756" y="0"/>
                  <a:pt x="10000" y="1455"/>
                  <a:pt x="10000" y="3212"/>
                </a:cubicBezTo>
                <a:lnTo>
                  <a:pt x="10000" y="3293"/>
                </a:lnTo>
                <a:lnTo>
                  <a:pt x="10000" y="3293"/>
                </a:lnTo>
                <a:cubicBezTo>
                  <a:pt x="10000" y="5717"/>
                  <a:pt x="8814" y="7859"/>
                  <a:pt x="6795" y="9697"/>
                </a:cubicBezTo>
                <a:cubicBezTo>
                  <a:pt x="6731" y="9737"/>
                  <a:pt x="6699" y="9778"/>
                  <a:pt x="6635" y="9818"/>
                </a:cubicBezTo>
                <a:lnTo>
                  <a:pt x="6635" y="9818"/>
                </a:lnTo>
                <a:lnTo>
                  <a:pt x="6635" y="9818"/>
                </a:lnTo>
                <a:cubicBezTo>
                  <a:pt x="6442" y="9919"/>
                  <a:pt x="6121" y="10239"/>
                  <a:pt x="5897" y="10000"/>
                </a:cubicBezTo>
                <a:cubicBezTo>
                  <a:pt x="5673" y="9761"/>
                  <a:pt x="5619" y="9003"/>
                  <a:pt x="5288" y="8384"/>
                </a:cubicBezTo>
                <a:cubicBezTo>
                  <a:pt x="5064" y="7556"/>
                  <a:pt x="4744" y="6848"/>
                  <a:pt x="3910" y="6283"/>
                </a:cubicBezTo>
                <a:lnTo>
                  <a:pt x="3910" y="6263"/>
                </a:lnTo>
                <a:cubicBezTo>
                  <a:pt x="3237" y="5818"/>
                  <a:pt x="2340" y="5475"/>
                  <a:pt x="1346" y="5333"/>
                </a:cubicBezTo>
                <a:cubicBezTo>
                  <a:pt x="513" y="4768"/>
                  <a:pt x="0" y="4000"/>
                  <a:pt x="0" y="3172"/>
                </a:cubicBezTo>
                <a:cubicBezTo>
                  <a:pt x="0" y="1414"/>
                  <a:pt x="2244" y="0"/>
                  <a:pt x="5000" y="0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7"/>
          <p:cNvSpPr/>
          <p:nvPr/>
        </p:nvSpPr>
        <p:spPr>
          <a:xfrm rot="2700000">
            <a:off x="9010800" y="3342960"/>
            <a:ext cx="492480" cy="902520"/>
          </a:xfrm>
          <a:custGeom>
            <a:avLst/>
            <a:gdLst/>
            <a:ahLst/>
            <a:rect l="l" t="t" r="r" b="b"/>
            <a:pathLst>
              <a:path w="596" h="1092">
                <a:moveTo>
                  <a:pt x="298" y="1092"/>
                </a:moveTo>
                <a:cubicBezTo>
                  <a:pt x="159" y="1092"/>
                  <a:pt x="159" y="1092"/>
                  <a:pt x="159" y="1092"/>
                </a:cubicBezTo>
                <a:cubicBezTo>
                  <a:pt x="31" y="824"/>
                  <a:pt x="21" y="513"/>
                  <a:pt x="21" y="513"/>
                </a:cubicBezTo>
                <a:cubicBezTo>
                  <a:pt x="0" y="212"/>
                  <a:pt x="298" y="0"/>
                  <a:pt x="298" y="0"/>
                </a:cubicBezTo>
                <a:cubicBezTo>
                  <a:pt x="299" y="0"/>
                  <a:pt x="299" y="0"/>
                  <a:pt x="299" y="0"/>
                </a:cubicBezTo>
                <a:cubicBezTo>
                  <a:pt x="299" y="0"/>
                  <a:pt x="596" y="212"/>
                  <a:pt x="575" y="513"/>
                </a:cubicBezTo>
                <a:cubicBezTo>
                  <a:pt x="575" y="513"/>
                  <a:pt x="566" y="824"/>
                  <a:pt x="437" y="1092"/>
                </a:cubicBezTo>
                <a:lnTo>
                  <a:pt x="298" y="1092"/>
                </a:ln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8"/>
          <p:cNvSpPr/>
          <p:nvPr/>
        </p:nvSpPr>
        <p:spPr>
          <a:xfrm rot="2700000">
            <a:off x="9236160" y="3655080"/>
            <a:ext cx="163800" cy="159840"/>
          </a:xfrm>
          <a:prstGeom prst="ellipse">
            <a:avLst/>
          </a:pr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9"/>
          <p:cNvSpPr/>
          <p:nvPr/>
        </p:nvSpPr>
        <p:spPr>
          <a:xfrm rot="2700000">
            <a:off x="9140760" y="3812760"/>
            <a:ext cx="98280" cy="101520"/>
          </a:xfrm>
          <a:prstGeom prst="ellipse">
            <a:avLst/>
          </a:pr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10"/>
          <p:cNvSpPr/>
          <p:nvPr/>
        </p:nvSpPr>
        <p:spPr>
          <a:xfrm rot="2700000">
            <a:off x="9067320" y="3926880"/>
            <a:ext cx="60120" cy="58680"/>
          </a:xfrm>
          <a:prstGeom prst="ellipse">
            <a:avLst/>
          </a:pr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1"/>
          <p:cNvSpPr/>
          <p:nvPr/>
        </p:nvSpPr>
        <p:spPr>
          <a:xfrm rot="2700000">
            <a:off x="8861760" y="4101120"/>
            <a:ext cx="99720" cy="60840"/>
          </a:xfrm>
          <a:prstGeom prst="rect">
            <a:avLst/>
          </a:prstGeom>
          <a:solidFill>
            <a:srgbClr val="1f84b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88" name="CustomShape 12"/>
          <p:cNvSpPr/>
          <p:nvPr/>
        </p:nvSpPr>
        <p:spPr>
          <a:xfrm>
            <a:off x="3904560" y="2436840"/>
            <a:ext cx="1346760" cy="1346760"/>
          </a:xfrm>
          <a:prstGeom prst="donut">
            <a:avLst>
              <a:gd name="adj" fmla="val 4879"/>
            </a:avLst>
          </a:prstGeom>
          <a:gradFill>
            <a:gsLst>
              <a:gs pos="0">
                <a:srgbClr val="0b5077"/>
              </a:gs>
              <a:gs pos="50000">
                <a:srgbClr val="1072aa"/>
              </a:gs>
              <a:gs pos="100000">
                <a:srgbClr val="1286c9"/>
              </a:gs>
            </a:gsLst>
            <a:lin ang="189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3"/>
          <p:cNvSpPr/>
          <p:nvPr/>
        </p:nvSpPr>
        <p:spPr>
          <a:xfrm>
            <a:off x="3934080" y="2466360"/>
            <a:ext cx="1287720" cy="1287720"/>
          </a:xfrm>
          <a:prstGeom prst="ellipse">
            <a:avLst/>
          </a:prstGeom>
          <a:gradFill>
            <a:gsLst>
              <a:gs pos="0">
                <a:srgbClr val="0b5077"/>
              </a:gs>
              <a:gs pos="50000">
                <a:srgbClr val="1072aa"/>
              </a:gs>
              <a:gs pos="100000">
                <a:srgbClr val="1286c9"/>
              </a:gs>
            </a:gsLst>
            <a:lin ang="81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14"/>
          <p:cNvSpPr/>
          <p:nvPr/>
        </p:nvSpPr>
        <p:spPr>
          <a:xfrm>
            <a:off x="6751800" y="5391360"/>
            <a:ext cx="445680" cy="390600"/>
          </a:xfrm>
          <a:custGeom>
            <a:avLst/>
            <a:gdLst/>
            <a:ahLst/>
            <a:rect l="l" t="t" r="r" b="b"/>
            <a:pathLst>
              <a:path w="128" h="112">
                <a:moveTo>
                  <a:pt x="128" y="66"/>
                </a:moveTo>
                <a:cubicBezTo>
                  <a:pt x="112" y="6"/>
                  <a:pt x="112" y="6"/>
                  <a:pt x="112" y="6"/>
                </a:cubicBezTo>
                <a:cubicBezTo>
                  <a:pt x="111" y="2"/>
                  <a:pt x="108" y="0"/>
                  <a:pt x="10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7" y="2"/>
                  <a:pt x="16" y="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0" y="67"/>
                  <a:pt x="0" y="6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121" y="112"/>
                  <a:pt x="128" y="105"/>
                  <a:pt x="128" y="96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7"/>
                  <a:pt x="128" y="67"/>
                  <a:pt x="128" y="66"/>
                </a:cubicBezTo>
                <a:close/>
                <a:moveTo>
                  <a:pt x="120" y="96"/>
                </a:moveTo>
                <a:cubicBezTo>
                  <a:pt x="120" y="100"/>
                  <a:pt x="116" y="104"/>
                  <a:pt x="11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68"/>
                  <a:pt x="8" y="68"/>
                  <a:pt x="8" y="68"/>
                </a:cubicBezTo>
                <a:cubicBezTo>
                  <a:pt x="24" y="8"/>
                  <a:pt x="24" y="8"/>
                  <a:pt x="24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20" y="68"/>
                  <a:pt x="120" y="68"/>
                  <a:pt x="120" y="68"/>
                </a:cubicBezTo>
                <a:lnTo>
                  <a:pt x="120" y="96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5"/>
          <p:cNvSpPr/>
          <p:nvPr/>
        </p:nvSpPr>
        <p:spPr>
          <a:xfrm>
            <a:off x="6804000" y="5446440"/>
            <a:ext cx="340200" cy="252000"/>
          </a:xfrm>
          <a:custGeom>
            <a:avLst/>
            <a:gdLst/>
            <a:ahLst/>
            <a:rect l="l" t="t" r="r" b="b"/>
            <a:pathLst>
              <a:path w="98" h="72">
                <a:moveTo>
                  <a:pt x="80" y="0"/>
                </a:moveTo>
                <a:cubicBezTo>
                  <a:pt x="18" y="0"/>
                  <a:pt x="18" y="0"/>
                  <a:pt x="18" y="0"/>
                </a:cubicBezTo>
                <a:cubicBezTo>
                  <a:pt x="16" y="0"/>
                  <a:pt x="15" y="1"/>
                  <a:pt x="14" y="3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0" y="53"/>
                  <a:pt x="1" y="54"/>
                </a:cubicBezTo>
                <a:cubicBezTo>
                  <a:pt x="2" y="55"/>
                  <a:pt x="3" y="56"/>
                  <a:pt x="4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8" y="68"/>
                  <a:pt x="28" y="68"/>
                  <a:pt x="28" y="68"/>
                </a:cubicBezTo>
                <a:cubicBezTo>
                  <a:pt x="30" y="70"/>
                  <a:pt x="32" y="72"/>
                  <a:pt x="35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6" y="72"/>
                  <a:pt x="68" y="70"/>
                  <a:pt x="70" y="68"/>
                </a:cubicBezTo>
                <a:cubicBezTo>
                  <a:pt x="75" y="56"/>
                  <a:pt x="75" y="56"/>
                  <a:pt x="75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82" y="56"/>
                  <a:pt x="82" y="56"/>
                  <a:pt x="82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5" y="56"/>
                  <a:pt x="96" y="55"/>
                  <a:pt x="97" y="54"/>
                </a:cubicBezTo>
                <a:cubicBezTo>
                  <a:pt x="98" y="53"/>
                  <a:pt x="98" y="52"/>
                  <a:pt x="98" y="51"/>
                </a:cubicBezTo>
                <a:cubicBezTo>
                  <a:pt x="84" y="3"/>
                  <a:pt x="84" y="3"/>
                  <a:pt x="84" y="3"/>
                </a:cubicBezTo>
                <a:cubicBezTo>
                  <a:pt x="83" y="1"/>
                  <a:pt x="82" y="0"/>
                  <a:pt x="80" y="0"/>
                </a:cubicBezTo>
                <a:close/>
                <a:moveTo>
                  <a:pt x="82" y="48"/>
                </a:moveTo>
                <a:cubicBezTo>
                  <a:pt x="75" y="48"/>
                  <a:pt x="75" y="48"/>
                  <a:pt x="75" y="48"/>
                </a:cubicBezTo>
                <a:cubicBezTo>
                  <a:pt x="72" y="48"/>
                  <a:pt x="70" y="50"/>
                  <a:pt x="68" y="52"/>
                </a:cubicBezTo>
                <a:cubicBezTo>
                  <a:pt x="63" y="64"/>
                  <a:pt x="63" y="64"/>
                  <a:pt x="63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0" y="52"/>
                  <a:pt x="30" y="52"/>
                  <a:pt x="30" y="52"/>
                </a:cubicBezTo>
                <a:cubicBezTo>
                  <a:pt x="28" y="50"/>
                  <a:pt x="26" y="48"/>
                  <a:pt x="23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18" y="4"/>
                  <a:pt x="18" y="4"/>
                  <a:pt x="18" y="4"/>
                </a:cubicBezTo>
                <a:cubicBezTo>
                  <a:pt x="80" y="4"/>
                  <a:pt x="80" y="4"/>
                  <a:pt x="80" y="4"/>
                </a:cubicBezTo>
                <a:cubicBezTo>
                  <a:pt x="92" y="48"/>
                  <a:pt x="92" y="48"/>
                  <a:pt x="92" y="48"/>
                </a:cubicBezTo>
                <a:lnTo>
                  <a:pt x="82" y="48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16"/>
          <p:cNvSpPr/>
          <p:nvPr/>
        </p:nvSpPr>
        <p:spPr>
          <a:xfrm>
            <a:off x="1484640" y="4070520"/>
            <a:ext cx="367560" cy="462960"/>
          </a:xfrm>
          <a:custGeom>
            <a:avLst/>
            <a:gdLst/>
            <a:ahLst/>
            <a:rect l="l" t="t" r="r" b="b"/>
            <a:pathLst>
              <a:path w="262" h="330">
                <a:moveTo>
                  <a:pt x="187" y="135"/>
                </a:moveTo>
                <a:lnTo>
                  <a:pt x="44" y="135"/>
                </a:lnTo>
                <a:lnTo>
                  <a:pt x="44" y="156"/>
                </a:lnTo>
                <a:lnTo>
                  <a:pt x="187" y="156"/>
                </a:lnTo>
                <a:lnTo>
                  <a:pt x="187" y="135"/>
                </a:lnTo>
                <a:close/>
                <a:moveTo>
                  <a:pt x="187" y="95"/>
                </a:moveTo>
                <a:lnTo>
                  <a:pt x="44" y="95"/>
                </a:lnTo>
                <a:lnTo>
                  <a:pt x="44" y="115"/>
                </a:lnTo>
                <a:lnTo>
                  <a:pt x="187" y="115"/>
                </a:lnTo>
                <a:lnTo>
                  <a:pt x="187" y="95"/>
                </a:lnTo>
                <a:close/>
                <a:moveTo>
                  <a:pt x="187" y="54"/>
                </a:moveTo>
                <a:lnTo>
                  <a:pt x="44" y="54"/>
                </a:lnTo>
                <a:lnTo>
                  <a:pt x="44" y="75"/>
                </a:lnTo>
                <a:lnTo>
                  <a:pt x="187" y="75"/>
                </a:lnTo>
                <a:lnTo>
                  <a:pt x="187" y="54"/>
                </a:lnTo>
                <a:close/>
                <a:moveTo>
                  <a:pt x="44" y="196"/>
                </a:moveTo>
                <a:lnTo>
                  <a:pt x="116" y="196"/>
                </a:lnTo>
                <a:lnTo>
                  <a:pt x="116" y="176"/>
                </a:lnTo>
                <a:lnTo>
                  <a:pt x="44" y="176"/>
                </a:lnTo>
                <a:lnTo>
                  <a:pt x="44" y="196"/>
                </a:lnTo>
                <a:close/>
                <a:moveTo>
                  <a:pt x="233" y="29"/>
                </a:moveTo>
                <a:lnTo>
                  <a:pt x="233" y="0"/>
                </a:lnTo>
                <a:lnTo>
                  <a:pt x="0" y="0"/>
                </a:lnTo>
                <a:lnTo>
                  <a:pt x="0" y="301"/>
                </a:lnTo>
                <a:lnTo>
                  <a:pt x="29" y="301"/>
                </a:lnTo>
                <a:lnTo>
                  <a:pt x="29" y="330"/>
                </a:lnTo>
                <a:lnTo>
                  <a:pt x="262" y="330"/>
                </a:lnTo>
                <a:lnTo>
                  <a:pt x="262" y="29"/>
                </a:lnTo>
                <a:lnTo>
                  <a:pt x="233" y="29"/>
                </a:lnTo>
                <a:close/>
                <a:moveTo>
                  <a:pt x="15" y="286"/>
                </a:moveTo>
                <a:lnTo>
                  <a:pt x="15" y="16"/>
                </a:lnTo>
                <a:lnTo>
                  <a:pt x="216" y="16"/>
                </a:lnTo>
                <a:lnTo>
                  <a:pt x="216" y="216"/>
                </a:lnTo>
                <a:lnTo>
                  <a:pt x="148" y="216"/>
                </a:lnTo>
                <a:lnTo>
                  <a:pt x="148" y="286"/>
                </a:lnTo>
                <a:lnTo>
                  <a:pt x="15" y="286"/>
                </a:lnTo>
                <a:close/>
                <a:moveTo>
                  <a:pt x="245" y="315"/>
                </a:moveTo>
                <a:lnTo>
                  <a:pt x="44" y="315"/>
                </a:lnTo>
                <a:lnTo>
                  <a:pt x="44" y="301"/>
                </a:lnTo>
                <a:lnTo>
                  <a:pt x="155" y="301"/>
                </a:lnTo>
                <a:lnTo>
                  <a:pt x="233" y="225"/>
                </a:lnTo>
                <a:lnTo>
                  <a:pt x="233" y="45"/>
                </a:lnTo>
                <a:lnTo>
                  <a:pt x="245" y="45"/>
                </a:lnTo>
                <a:lnTo>
                  <a:pt x="245" y="315"/>
                </a:lnTo>
                <a:close/>
              </a:path>
            </a:pathLst>
          </a:custGeom>
          <a:solidFill>
            <a:srgbClr val="09425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7"/>
          <p:cNvSpPr/>
          <p:nvPr/>
        </p:nvSpPr>
        <p:spPr>
          <a:xfrm>
            <a:off x="4195800" y="4534200"/>
            <a:ext cx="339840" cy="497520"/>
          </a:xfrm>
          <a:custGeom>
            <a:avLst/>
            <a:gdLst/>
            <a:ahLst/>
            <a:rect l="l" t="t" r="r" b="b"/>
            <a:pathLst>
              <a:path w="152" h="221">
                <a:moveTo>
                  <a:pt x="76" y="31"/>
                </a:moveTo>
                <a:cubicBezTo>
                  <a:pt x="78" y="31"/>
                  <a:pt x="80" y="30"/>
                  <a:pt x="80" y="27"/>
                </a:cubicBezTo>
                <a:cubicBezTo>
                  <a:pt x="80" y="25"/>
                  <a:pt x="78" y="23"/>
                  <a:pt x="76" y="23"/>
                </a:cubicBezTo>
                <a:cubicBezTo>
                  <a:pt x="47" y="23"/>
                  <a:pt x="23" y="47"/>
                  <a:pt x="23" y="76"/>
                </a:cubicBezTo>
                <a:cubicBezTo>
                  <a:pt x="23" y="78"/>
                  <a:pt x="25" y="80"/>
                  <a:pt x="27" y="80"/>
                </a:cubicBezTo>
                <a:cubicBezTo>
                  <a:pt x="29" y="80"/>
                  <a:pt x="31" y="78"/>
                  <a:pt x="31" y="76"/>
                </a:cubicBezTo>
                <a:cubicBezTo>
                  <a:pt x="31" y="52"/>
                  <a:pt x="51" y="31"/>
                  <a:pt x="76" y="31"/>
                </a:cubicBezTo>
                <a:close/>
                <a:moveTo>
                  <a:pt x="44" y="192"/>
                </a:moveTo>
                <a:cubicBezTo>
                  <a:pt x="45" y="203"/>
                  <a:pt x="45" y="203"/>
                  <a:pt x="45" y="203"/>
                </a:cubicBezTo>
                <a:cubicBezTo>
                  <a:pt x="45" y="203"/>
                  <a:pt x="48" y="207"/>
                  <a:pt x="56" y="209"/>
                </a:cubicBezTo>
                <a:cubicBezTo>
                  <a:pt x="57" y="216"/>
                  <a:pt x="57" y="216"/>
                  <a:pt x="57" y="216"/>
                </a:cubicBezTo>
                <a:cubicBezTo>
                  <a:pt x="57" y="216"/>
                  <a:pt x="61" y="221"/>
                  <a:pt x="76" y="221"/>
                </a:cubicBezTo>
                <a:cubicBezTo>
                  <a:pt x="91" y="221"/>
                  <a:pt x="95" y="216"/>
                  <a:pt x="95" y="21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04" y="207"/>
                  <a:pt x="106" y="203"/>
                  <a:pt x="106" y="203"/>
                </a:cubicBezTo>
                <a:cubicBezTo>
                  <a:pt x="108" y="192"/>
                  <a:pt x="108" y="192"/>
                  <a:pt x="108" y="192"/>
                </a:cubicBezTo>
                <a:cubicBezTo>
                  <a:pt x="98" y="195"/>
                  <a:pt x="87" y="197"/>
                  <a:pt x="76" y="197"/>
                </a:cubicBezTo>
                <a:cubicBezTo>
                  <a:pt x="64" y="197"/>
                  <a:pt x="54" y="195"/>
                  <a:pt x="44" y="192"/>
                </a:cubicBezTo>
                <a:close/>
                <a:moveTo>
                  <a:pt x="41" y="170"/>
                </a:moveTo>
                <a:cubicBezTo>
                  <a:pt x="42" y="182"/>
                  <a:pt x="42" y="182"/>
                  <a:pt x="42" y="182"/>
                </a:cubicBezTo>
                <a:cubicBezTo>
                  <a:pt x="52" y="186"/>
                  <a:pt x="64" y="188"/>
                  <a:pt x="76" y="188"/>
                </a:cubicBezTo>
                <a:cubicBezTo>
                  <a:pt x="88" y="188"/>
                  <a:pt x="99" y="186"/>
                  <a:pt x="109" y="182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00" y="174"/>
                  <a:pt x="89" y="177"/>
                  <a:pt x="76" y="177"/>
                </a:cubicBezTo>
                <a:cubicBezTo>
                  <a:pt x="63" y="177"/>
                  <a:pt x="51" y="174"/>
                  <a:pt x="41" y="170"/>
                </a:cubicBezTo>
                <a:close/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04"/>
                  <a:pt x="15" y="128"/>
                  <a:pt x="36" y="14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50" y="165"/>
                  <a:pt x="63" y="168"/>
                  <a:pt x="76" y="168"/>
                </a:cubicBezTo>
                <a:cubicBezTo>
                  <a:pt x="89" y="168"/>
                  <a:pt x="102" y="165"/>
                  <a:pt x="113" y="160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37" y="128"/>
                  <a:pt x="152" y="10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104" y="132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0"/>
                  <a:pt x="95" y="154"/>
                  <a:pt x="76" y="154"/>
                </a:cubicBezTo>
                <a:cubicBezTo>
                  <a:pt x="57" y="154"/>
                  <a:pt x="50" y="150"/>
                  <a:pt x="50" y="150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27" y="122"/>
                  <a:pt x="13" y="101"/>
                  <a:pt x="13" y="76"/>
                </a:cubicBezTo>
                <a:cubicBezTo>
                  <a:pt x="13" y="42"/>
                  <a:pt x="41" y="14"/>
                  <a:pt x="76" y="14"/>
                </a:cubicBezTo>
                <a:cubicBezTo>
                  <a:pt x="110" y="14"/>
                  <a:pt x="139" y="42"/>
                  <a:pt x="139" y="76"/>
                </a:cubicBezTo>
                <a:cubicBezTo>
                  <a:pt x="139" y="101"/>
                  <a:pt x="124" y="122"/>
                  <a:pt x="104" y="132"/>
                </a:cubicBezTo>
                <a:close/>
                <a:moveTo>
                  <a:pt x="93" y="104"/>
                </a:moveTo>
                <a:cubicBezTo>
                  <a:pt x="76" y="74"/>
                  <a:pt x="76" y="74"/>
                  <a:pt x="76" y="74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2" y="89"/>
                  <a:pt x="52" y="89"/>
                  <a:pt x="52" y="89"/>
                </a:cubicBezTo>
                <a:cubicBezTo>
                  <a:pt x="41" y="94"/>
                  <a:pt x="41" y="94"/>
                  <a:pt x="41" y="94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76" y="98"/>
                  <a:pt x="76" y="98"/>
                  <a:pt x="76" y="98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00" y="89"/>
                  <a:pt x="100" y="89"/>
                  <a:pt x="100" y="89"/>
                </a:cubicBezTo>
                <a:lnTo>
                  <a:pt x="93" y="104"/>
                </a:lnTo>
                <a:close/>
              </a:path>
            </a:pathLst>
          </a:custGeom>
          <a:solidFill>
            <a:srgbClr val="1f84b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8"/>
          <p:cNvSpPr/>
          <p:nvPr/>
        </p:nvSpPr>
        <p:spPr>
          <a:xfrm>
            <a:off x="10446840" y="4474800"/>
            <a:ext cx="438480" cy="438480"/>
          </a:xfrm>
          <a:custGeom>
            <a:avLst/>
            <a:gdLst/>
            <a:ahLst/>
            <a:rect l="l" t="t" r="r" b="b"/>
            <a:pathLst>
              <a:path w="128" h="128">
                <a:moveTo>
                  <a:pt x="122" y="51"/>
                </a:moveTo>
                <a:cubicBezTo>
                  <a:pt x="109" y="48"/>
                  <a:pt x="109" y="48"/>
                  <a:pt x="109" y="48"/>
                </a:cubicBezTo>
                <a:cubicBezTo>
                  <a:pt x="109" y="46"/>
                  <a:pt x="108" y="45"/>
                  <a:pt x="107" y="43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6" y="30"/>
                  <a:pt x="116" y="25"/>
                  <a:pt x="113" y="23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4" y="13"/>
                  <a:pt x="102" y="13"/>
                  <a:pt x="100" y="13"/>
                </a:cubicBezTo>
                <a:cubicBezTo>
                  <a:pt x="98" y="13"/>
                  <a:pt x="97" y="13"/>
                  <a:pt x="95" y="14"/>
                </a:cubicBezTo>
                <a:cubicBezTo>
                  <a:pt x="85" y="21"/>
                  <a:pt x="85" y="21"/>
                  <a:pt x="85" y="21"/>
                </a:cubicBezTo>
                <a:cubicBezTo>
                  <a:pt x="83" y="20"/>
                  <a:pt x="82" y="19"/>
                  <a:pt x="80" y="19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3"/>
                  <a:pt x="73" y="0"/>
                  <a:pt x="6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5" y="0"/>
                  <a:pt x="51" y="3"/>
                  <a:pt x="51" y="6"/>
                </a:cubicBezTo>
                <a:cubicBezTo>
                  <a:pt x="48" y="19"/>
                  <a:pt x="48" y="19"/>
                  <a:pt x="48" y="19"/>
                </a:cubicBezTo>
                <a:cubicBezTo>
                  <a:pt x="46" y="19"/>
                  <a:pt x="45" y="20"/>
                  <a:pt x="43" y="21"/>
                </a:cubicBezTo>
                <a:cubicBezTo>
                  <a:pt x="33" y="14"/>
                  <a:pt x="33" y="14"/>
                  <a:pt x="33" y="14"/>
                </a:cubicBezTo>
                <a:cubicBezTo>
                  <a:pt x="31" y="13"/>
                  <a:pt x="30" y="13"/>
                  <a:pt x="28" y="13"/>
                </a:cubicBezTo>
                <a:cubicBezTo>
                  <a:pt x="26" y="13"/>
                  <a:pt x="24" y="13"/>
                  <a:pt x="23" y="15"/>
                </a:cubicBezTo>
                <a:cubicBezTo>
                  <a:pt x="15" y="23"/>
                  <a:pt x="15" y="23"/>
                  <a:pt x="15" y="23"/>
                </a:cubicBezTo>
                <a:cubicBezTo>
                  <a:pt x="12" y="25"/>
                  <a:pt x="12" y="30"/>
                  <a:pt x="14" y="33"/>
                </a:cubicBezTo>
                <a:cubicBezTo>
                  <a:pt x="21" y="43"/>
                  <a:pt x="21" y="43"/>
                  <a:pt x="21" y="43"/>
                </a:cubicBezTo>
                <a:cubicBezTo>
                  <a:pt x="20" y="45"/>
                  <a:pt x="19" y="46"/>
                  <a:pt x="19" y="48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55"/>
                  <a:pt x="0" y="5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3"/>
                  <a:pt x="3" y="77"/>
                  <a:pt x="6" y="77"/>
                </a:cubicBezTo>
                <a:cubicBezTo>
                  <a:pt x="19" y="80"/>
                  <a:pt x="19" y="80"/>
                  <a:pt x="19" y="80"/>
                </a:cubicBezTo>
                <a:cubicBezTo>
                  <a:pt x="19" y="82"/>
                  <a:pt x="20" y="83"/>
                  <a:pt x="21" y="85"/>
                </a:cubicBezTo>
                <a:cubicBezTo>
                  <a:pt x="14" y="95"/>
                  <a:pt x="14" y="95"/>
                  <a:pt x="14" y="95"/>
                </a:cubicBezTo>
                <a:cubicBezTo>
                  <a:pt x="12" y="98"/>
                  <a:pt x="12" y="103"/>
                  <a:pt x="15" y="105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4" y="115"/>
                  <a:pt x="26" y="115"/>
                  <a:pt x="28" y="115"/>
                </a:cubicBezTo>
                <a:cubicBezTo>
                  <a:pt x="30" y="115"/>
                  <a:pt x="31" y="115"/>
                  <a:pt x="33" y="114"/>
                </a:cubicBezTo>
                <a:cubicBezTo>
                  <a:pt x="43" y="107"/>
                  <a:pt x="43" y="107"/>
                  <a:pt x="43" y="107"/>
                </a:cubicBezTo>
                <a:cubicBezTo>
                  <a:pt x="45" y="108"/>
                  <a:pt x="46" y="109"/>
                  <a:pt x="48" y="109"/>
                </a:cubicBezTo>
                <a:cubicBezTo>
                  <a:pt x="51" y="122"/>
                  <a:pt x="51" y="122"/>
                  <a:pt x="51" y="122"/>
                </a:cubicBezTo>
                <a:cubicBezTo>
                  <a:pt x="51" y="125"/>
                  <a:pt x="55" y="128"/>
                  <a:pt x="59" y="128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73" y="128"/>
                  <a:pt x="77" y="125"/>
                  <a:pt x="77" y="122"/>
                </a:cubicBezTo>
                <a:cubicBezTo>
                  <a:pt x="80" y="109"/>
                  <a:pt x="80" y="109"/>
                  <a:pt x="80" y="109"/>
                </a:cubicBezTo>
                <a:cubicBezTo>
                  <a:pt x="82" y="109"/>
                  <a:pt x="83" y="108"/>
                  <a:pt x="85" y="107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7" y="115"/>
                  <a:pt x="98" y="115"/>
                  <a:pt x="100" y="115"/>
                </a:cubicBezTo>
                <a:cubicBezTo>
                  <a:pt x="102" y="115"/>
                  <a:pt x="104" y="115"/>
                  <a:pt x="105" y="113"/>
                </a:cubicBezTo>
                <a:cubicBezTo>
                  <a:pt x="113" y="105"/>
                  <a:pt x="113" y="105"/>
                  <a:pt x="113" y="105"/>
                </a:cubicBezTo>
                <a:cubicBezTo>
                  <a:pt x="116" y="103"/>
                  <a:pt x="116" y="98"/>
                  <a:pt x="114" y="95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8" y="83"/>
                  <a:pt x="109" y="82"/>
                  <a:pt x="109" y="80"/>
                </a:cubicBezTo>
                <a:cubicBezTo>
                  <a:pt x="122" y="77"/>
                  <a:pt x="122" y="77"/>
                  <a:pt x="122" y="77"/>
                </a:cubicBezTo>
                <a:cubicBezTo>
                  <a:pt x="125" y="77"/>
                  <a:pt x="128" y="73"/>
                  <a:pt x="128" y="69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5"/>
                  <a:pt x="125" y="51"/>
                  <a:pt x="122" y="51"/>
                </a:cubicBezTo>
                <a:close/>
                <a:moveTo>
                  <a:pt x="108" y="72"/>
                </a:moveTo>
                <a:cubicBezTo>
                  <a:pt x="105" y="72"/>
                  <a:pt x="103" y="74"/>
                  <a:pt x="102" y="77"/>
                </a:cubicBezTo>
                <a:cubicBezTo>
                  <a:pt x="101" y="79"/>
                  <a:pt x="101" y="80"/>
                  <a:pt x="100" y="81"/>
                </a:cubicBezTo>
                <a:cubicBezTo>
                  <a:pt x="99" y="84"/>
                  <a:pt x="99" y="87"/>
                  <a:pt x="101" y="89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89" y="101"/>
                  <a:pt x="89" y="101"/>
                  <a:pt x="89" y="101"/>
                </a:cubicBezTo>
                <a:cubicBezTo>
                  <a:pt x="88" y="100"/>
                  <a:pt x="86" y="99"/>
                  <a:pt x="85" y="99"/>
                </a:cubicBezTo>
                <a:cubicBezTo>
                  <a:pt x="84" y="99"/>
                  <a:pt x="83" y="99"/>
                  <a:pt x="81" y="100"/>
                </a:cubicBezTo>
                <a:cubicBezTo>
                  <a:pt x="80" y="101"/>
                  <a:pt x="79" y="101"/>
                  <a:pt x="77" y="102"/>
                </a:cubicBezTo>
                <a:cubicBezTo>
                  <a:pt x="74" y="103"/>
                  <a:pt x="72" y="105"/>
                  <a:pt x="72" y="108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56" y="105"/>
                  <a:pt x="54" y="103"/>
                  <a:pt x="51" y="102"/>
                </a:cubicBezTo>
                <a:cubicBezTo>
                  <a:pt x="49" y="101"/>
                  <a:pt x="48" y="101"/>
                  <a:pt x="47" y="100"/>
                </a:cubicBezTo>
                <a:cubicBezTo>
                  <a:pt x="45" y="99"/>
                  <a:pt x="44" y="99"/>
                  <a:pt x="43" y="99"/>
                </a:cubicBezTo>
                <a:cubicBezTo>
                  <a:pt x="42" y="99"/>
                  <a:pt x="40" y="100"/>
                  <a:pt x="39" y="101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21" y="100"/>
                  <a:pt x="21" y="100"/>
                  <a:pt x="21" y="100"/>
                </a:cubicBezTo>
                <a:cubicBezTo>
                  <a:pt x="27" y="89"/>
                  <a:pt x="27" y="89"/>
                  <a:pt x="27" y="89"/>
                </a:cubicBezTo>
                <a:cubicBezTo>
                  <a:pt x="29" y="87"/>
                  <a:pt x="29" y="84"/>
                  <a:pt x="28" y="81"/>
                </a:cubicBezTo>
                <a:cubicBezTo>
                  <a:pt x="27" y="80"/>
                  <a:pt x="27" y="79"/>
                  <a:pt x="26" y="77"/>
                </a:cubicBezTo>
                <a:cubicBezTo>
                  <a:pt x="25" y="74"/>
                  <a:pt x="23" y="72"/>
                  <a:pt x="20" y="72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59"/>
                  <a:pt x="8" y="59"/>
                  <a:pt x="8" y="59"/>
                </a:cubicBezTo>
                <a:cubicBezTo>
                  <a:pt x="20" y="56"/>
                  <a:pt x="20" y="56"/>
                  <a:pt x="20" y="56"/>
                </a:cubicBezTo>
                <a:cubicBezTo>
                  <a:pt x="23" y="56"/>
                  <a:pt x="25" y="54"/>
                  <a:pt x="26" y="51"/>
                </a:cubicBezTo>
                <a:cubicBezTo>
                  <a:pt x="27" y="49"/>
                  <a:pt x="27" y="48"/>
                  <a:pt x="28" y="47"/>
                </a:cubicBezTo>
                <a:cubicBezTo>
                  <a:pt x="29" y="44"/>
                  <a:pt x="29" y="41"/>
                  <a:pt x="27" y="39"/>
                </a:cubicBezTo>
                <a:cubicBezTo>
                  <a:pt x="21" y="28"/>
                  <a:pt x="21" y="28"/>
                  <a:pt x="21" y="28"/>
                </a:cubicBezTo>
                <a:cubicBezTo>
                  <a:pt x="28" y="21"/>
                  <a:pt x="28" y="21"/>
                  <a:pt x="28" y="21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8"/>
                  <a:pt x="42" y="29"/>
                  <a:pt x="43" y="29"/>
                </a:cubicBezTo>
                <a:cubicBezTo>
                  <a:pt x="44" y="29"/>
                  <a:pt x="45" y="29"/>
                  <a:pt x="47" y="28"/>
                </a:cubicBezTo>
                <a:cubicBezTo>
                  <a:pt x="48" y="27"/>
                  <a:pt x="49" y="27"/>
                  <a:pt x="51" y="26"/>
                </a:cubicBezTo>
                <a:cubicBezTo>
                  <a:pt x="54" y="25"/>
                  <a:pt x="56" y="23"/>
                  <a:pt x="56" y="20"/>
                </a:cubicBezTo>
                <a:cubicBezTo>
                  <a:pt x="59" y="8"/>
                  <a:pt x="59" y="8"/>
                  <a:pt x="5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23"/>
                  <a:pt x="74" y="25"/>
                  <a:pt x="77" y="26"/>
                </a:cubicBezTo>
                <a:cubicBezTo>
                  <a:pt x="79" y="27"/>
                  <a:pt x="80" y="27"/>
                  <a:pt x="81" y="28"/>
                </a:cubicBezTo>
                <a:cubicBezTo>
                  <a:pt x="83" y="29"/>
                  <a:pt x="84" y="29"/>
                  <a:pt x="85" y="29"/>
                </a:cubicBezTo>
                <a:cubicBezTo>
                  <a:pt x="86" y="29"/>
                  <a:pt x="88" y="28"/>
                  <a:pt x="89" y="27"/>
                </a:cubicBezTo>
                <a:cubicBezTo>
                  <a:pt x="100" y="21"/>
                  <a:pt x="100" y="21"/>
                  <a:pt x="100" y="21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1" y="39"/>
                  <a:pt x="101" y="39"/>
                  <a:pt x="101" y="39"/>
                </a:cubicBezTo>
                <a:cubicBezTo>
                  <a:pt x="99" y="41"/>
                  <a:pt x="99" y="44"/>
                  <a:pt x="100" y="47"/>
                </a:cubicBezTo>
                <a:cubicBezTo>
                  <a:pt x="101" y="48"/>
                  <a:pt x="101" y="49"/>
                  <a:pt x="102" y="51"/>
                </a:cubicBezTo>
                <a:cubicBezTo>
                  <a:pt x="103" y="54"/>
                  <a:pt x="105" y="56"/>
                  <a:pt x="108" y="56"/>
                </a:cubicBezTo>
                <a:cubicBezTo>
                  <a:pt x="120" y="59"/>
                  <a:pt x="120" y="59"/>
                  <a:pt x="120" y="59"/>
                </a:cubicBezTo>
                <a:cubicBezTo>
                  <a:pt x="120" y="69"/>
                  <a:pt x="120" y="69"/>
                  <a:pt x="120" y="69"/>
                </a:cubicBezTo>
                <a:lnTo>
                  <a:pt x="108" y="72"/>
                </a:ln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19"/>
          <p:cNvSpPr/>
          <p:nvPr/>
        </p:nvSpPr>
        <p:spPr>
          <a:xfrm>
            <a:off x="10571400" y="4599360"/>
            <a:ext cx="190440" cy="190440"/>
          </a:xfrm>
          <a:custGeom>
            <a:avLst/>
            <a:gdLst/>
            <a:ahLst/>
            <a:rect l="l" t="t" r="r" b="b"/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3"/>
                  <a:pt x="13" y="56"/>
                  <a:pt x="28" y="56"/>
                </a:cubicBezTo>
                <a:cubicBezTo>
                  <a:pt x="43" y="56"/>
                  <a:pt x="56" y="43"/>
                  <a:pt x="56" y="28"/>
                </a:cubicBezTo>
                <a:cubicBezTo>
                  <a:pt x="56" y="13"/>
                  <a:pt x="43" y="0"/>
                  <a:pt x="28" y="0"/>
                </a:cubicBezTo>
                <a:close/>
                <a:moveTo>
                  <a:pt x="28" y="53"/>
                </a:moveTo>
                <a:cubicBezTo>
                  <a:pt x="14" y="53"/>
                  <a:pt x="4" y="42"/>
                  <a:pt x="4" y="28"/>
                </a:cubicBezTo>
                <a:cubicBezTo>
                  <a:pt x="4" y="14"/>
                  <a:pt x="14" y="4"/>
                  <a:pt x="28" y="4"/>
                </a:cubicBezTo>
                <a:cubicBezTo>
                  <a:pt x="42" y="4"/>
                  <a:pt x="53" y="14"/>
                  <a:pt x="53" y="28"/>
                </a:cubicBezTo>
                <a:cubicBezTo>
                  <a:pt x="53" y="42"/>
                  <a:pt x="42" y="53"/>
                  <a:pt x="28" y="53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20"/>
          <p:cNvSpPr/>
          <p:nvPr/>
        </p:nvSpPr>
        <p:spPr>
          <a:xfrm>
            <a:off x="10612440" y="4640400"/>
            <a:ext cx="108360" cy="108360"/>
          </a:xfrm>
          <a:custGeom>
            <a:avLst/>
            <a:gdLst/>
            <a:ahLst/>
            <a:rect l="l" t="t" r="r" b="b"/>
            <a:pathLst>
              <a:path w="32" h="32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cubicBezTo>
                  <a:pt x="25" y="32"/>
                  <a:pt x="32" y="25"/>
                  <a:pt x="32" y="16"/>
                </a:cubicBezTo>
                <a:cubicBezTo>
                  <a:pt x="32" y="7"/>
                  <a:pt x="25" y="0"/>
                  <a:pt x="16" y="0"/>
                </a:cubicBezTo>
                <a:close/>
                <a:moveTo>
                  <a:pt x="16" y="28"/>
                </a:moveTo>
                <a:cubicBezTo>
                  <a:pt x="9" y="28"/>
                  <a:pt x="4" y="23"/>
                  <a:pt x="4" y="16"/>
                </a:cubicBezTo>
                <a:cubicBezTo>
                  <a:pt x="4" y="9"/>
                  <a:pt x="9" y="4"/>
                  <a:pt x="16" y="4"/>
                </a:cubicBezTo>
                <a:cubicBezTo>
                  <a:pt x="23" y="4"/>
                  <a:pt x="28" y="9"/>
                  <a:pt x="28" y="16"/>
                </a:cubicBezTo>
                <a:cubicBezTo>
                  <a:pt x="28" y="23"/>
                  <a:pt x="23" y="28"/>
                  <a:pt x="16" y="28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21"/>
          <p:cNvSpPr/>
          <p:nvPr/>
        </p:nvSpPr>
        <p:spPr>
          <a:xfrm>
            <a:off x="6578280" y="3726000"/>
            <a:ext cx="1137240" cy="1137240"/>
          </a:xfrm>
          <a:prstGeom prst="ellipse">
            <a:avLst/>
          </a:prstGeom>
          <a:solidFill>
            <a:srgbClr val="09425e"/>
          </a:solidFill>
          <a:ln w="25560">
            <a:noFill/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8" name="CustomShape 22"/>
          <p:cNvSpPr/>
          <p:nvPr/>
        </p:nvSpPr>
        <p:spPr>
          <a:xfrm>
            <a:off x="6636240" y="3791520"/>
            <a:ext cx="1021320" cy="102132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innerShdw blurRad="368300" dist="254000">
              <a:srgbClr val="000000">
                <a:alpha val="2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23"/>
          <p:cNvSpPr/>
          <p:nvPr/>
        </p:nvSpPr>
        <p:spPr>
          <a:xfrm>
            <a:off x="899280" y="2479320"/>
            <a:ext cx="1137240" cy="1137240"/>
          </a:xfrm>
          <a:prstGeom prst="ellipse">
            <a:avLst/>
          </a:prstGeom>
          <a:solidFill>
            <a:srgbClr val="09425e"/>
          </a:solidFill>
          <a:ln w="25560">
            <a:noFill/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0" name="CustomShape 24"/>
          <p:cNvSpPr/>
          <p:nvPr/>
        </p:nvSpPr>
        <p:spPr>
          <a:xfrm>
            <a:off x="957240" y="2544840"/>
            <a:ext cx="1021320" cy="102132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innerShdw blurRad="368300" dist="254000">
              <a:srgbClr val="000000">
                <a:alpha val="22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1" name="Picture 2" descr=""/>
          <p:cNvPicPr/>
          <p:nvPr/>
        </p:nvPicPr>
        <p:blipFill>
          <a:blip r:embed="rId1"/>
          <a:stretch/>
        </p:blipFill>
        <p:spPr>
          <a:xfrm>
            <a:off x="9323640" y="1688760"/>
            <a:ext cx="2515680" cy="2515680"/>
          </a:xfrm>
          <a:prstGeom prst="rect">
            <a:avLst/>
          </a:prstGeom>
          <a:ln>
            <a:noFill/>
          </a:ln>
        </p:spPr>
      </p:pic>
      <p:pic>
        <p:nvPicPr>
          <p:cNvPr id="602" name="Picture 3" descr=""/>
          <p:cNvPicPr/>
          <p:nvPr/>
        </p:nvPicPr>
        <p:blipFill>
          <a:blip r:embed="rId2"/>
          <a:stretch/>
        </p:blipFill>
        <p:spPr>
          <a:xfrm>
            <a:off x="9495000" y="1347120"/>
            <a:ext cx="2852280" cy="2852280"/>
          </a:xfrm>
          <a:prstGeom prst="rect">
            <a:avLst/>
          </a:prstGeom>
          <a:ln>
            <a:noFill/>
          </a:ln>
          <a:effectLst>
            <a:outerShdw algn="l" blurRad="292100" dir="2460000" dist="177800" rotWithShape="0" sx="99000" sy="99000">
              <a:srgbClr val="000000">
                <a:alpha val="39000"/>
              </a:srgbClr>
            </a:outerShdw>
          </a:effectLst>
        </p:spPr>
      </p:pic>
      <p:sp>
        <p:nvSpPr>
          <p:cNvPr id="603" name="CustomShape 25"/>
          <p:cNvSpPr/>
          <p:nvPr/>
        </p:nvSpPr>
        <p:spPr>
          <a:xfrm>
            <a:off x="10446840" y="2444040"/>
            <a:ext cx="1013400" cy="5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26"/>
          <p:cNvSpPr/>
          <p:nvPr/>
        </p:nvSpPr>
        <p:spPr>
          <a:xfrm>
            <a:off x="708480" y="473544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27"/>
          <p:cNvSpPr/>
          <p:nvPr/>
        </p:nvSpPr>
        <p:spPr>
          <a:xfrm>
            <a:off x="708480" y="5120280"/>
            <a:ext cx="2291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28"/>
          <p:cNvSpPr/>
          <p:nvPr/>
        </p:nvSpPr>
        <p:spPr>
          <a:xfrm>
            <a:off x="3561480" y="526572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29"/>
          <p:cNvSpPr/>
          <p:nvPr/>
        </p:nvSpPr>
        <p:spPr>
          <a:xfrm>
            <a:off x="3561480" y="5650560"/>
            <a:ext cx="2291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30"/>
          <p:cNvSpPr/>
          <p:nvPr/>
        </p:nvSpPr>
        <p:spPr>
          <a:xfrm>
            <a:off x="6789240" y="586008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CustomShape 31"/>
          <p:cNvSpPr/>
          <p:nvPr/>
        </p:nvSpPr>
        <p:spPr>
          <a:xfrm>
            <a:off x="6789240" y="6244920"/>
            <a:ext cx="2291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32"/>
          <p:cNvSpPr/>
          <p:nvPr/>
        </p:nvSpPr>
        <p:spPr>
          <a:xfrm>
            <a:off x="9285840" y="500976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1" name="CustomShape 33"/>
          <p:cNvSpPr/>
          <p:nvPr/>
        </p:nvSpPr>
        <p:spPr>
          <a:xfrm>
            <a:off x="9285840" y="5394600"/>
            <a:ext cx="2291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CustomShape 34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35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36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1" dur="indefinite" restart="never" nodeType="tmRoot">
          <p:childTnLst>
            <p:seq>
              <p:cTn id="1152" dur="indefinite" nodeType="mainSeq">
                <p:childTnLst>
                  <p:par>
                    <p:cTn id="1153" fill="hold">
                      <p:stCondLst>
                        <p:cond delay="0"/>
                      </p:stCondLst>
                      <p:childTnLst>
                        <p:par>
                          <p:cTn id="1154" fill="hold">
                            <p:stCondLst>
                              <p:cond delay="0"/>
                            </p:stCondLst>
                            <p:childTnLst>
                              <p:par>
                                <p:cTn id="115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7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8" nodeType="withEffect" fill="hold" presetClass="path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1159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61" dur="2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2" nodeType="withEffect" fill="hold" presetClass="entr" presetID="53" presetSubtype="16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164" dur="500" fill="hold"/>
                                        <p:tgtEl>
                                          <p:spTgt spid="601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65" dur="500" fill="hold"/>
                                        <p:tgtEl>
                                          <p:spTgt spid="601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66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7" nodeType="withEffect" fill="hold" presetClass="entr" presetID="42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9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70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1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173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1175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2600"/>
                            </p:stCondLst>
                            <p:childTnLst>
                              <p:par>
                                <p:cTn id="1177" nodeType="afterEffect" fill="hold" presetClass="entr" presetID="2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9" dur="12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0" dur="12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1" nodeType="withEffect" fill="hold" presetClass="entr" presetID="2" presetSubtype="3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3" dur="12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4" dur="12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5" nodeType="withEffect" fill="hold" presetClass="entr" presetID="2" presetSubtype="6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7" dur="12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8" dur="12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9" fill="hold">
                            <p:stCondLst>
                              <p:cond delay="4700"/>
                            </p:stCondLst>
                            <p:childTnLst>
                              <p:par>
                                <p:cTn id="1190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2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93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4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98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9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2" dur="10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03" dur="10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4" dur="10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7" dur="10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08" dur="10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9" dur="10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0" fill="hold">
                            <p:stCondLst>
                              <p:cond delay="5700"/>
                            </p:stCondLst>
                            <p:childTnLst>
                              <p:par>
                                <p:cTn id="121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13" dur="400" fill="hold"/>
                                        <p:tgtEl>
                                          <p:spTgt spid="60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14" dur="400" fill="hold"/>
                                        <p:tgtEl>
                                          <p:spTgt spid="60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15" dur="400"/>
                                        <p:tgtEl>
                                          <p:spTgt spid="60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6100"/>
                            </p:stCondLst>
                            <p:childTnLst>
                              <p:par>
                                <p:cTn id="121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19" dur="400" fill="hold"/>
                                        <p:tgtEl>
                                          <p:spTgt spid="60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20" dur="400" fill="hold"/>
                                        <p:tgtEl>
                                          <p:spTgt spid="60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21" dur="400"/>
                                        <p:tgtEl>
                                          <p:spTgt spid="60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2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3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25" dur="400" fill="hold"/>
                                        <p:tgtEl>
                                          <p:spTgt spid="60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26" dur="400" fill="hold"/>
                                        <p:tgtEl>
                                          <p:spTgt spid="60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27" dur="400"/>
                                        <p:tgtEl>
                                          <p:spTgt spid="60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6900"/>
                            </p:stCondLst>
                            <p:childTnLst>
                              <p:par>
                                <p:cTn id="1229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31" dur="400" fill="hold"/>
                                        <p:tgtEl>
                                          <p:spTgt spid="60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32" dur="400" fill="hold"/>
                                        <p:tgtEl>
                                          <p:spTgt spid="60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33" dur="400"/>
                                        <p:tgtEl>
                                          <p:spTgt spid="60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4" fill="hold">
                            <p:stCondLst>
                              <p:cond delay="7300"/>
                            </p:stCondLst>
                            <p:childTnLst>
                              <p:par>
                                <p:cTn id="1235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37" dur="400" fill="hold"/>
                                        <p:tgtEl>
                                          <p:spTgt spid="60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38" dur="400" fill="hold"/>
                                        <p:tgtEl>
                                          <p:spTgt spid="60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39" dur="400"/>
                                        <p:tgtEl>
                                          <p:spTgt spid="60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700"/>
                            </p:stCondLst>
                            <p:childTnLst>
                              <p:par>
                                <p:cTn id="124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43" dur="400" fill="hold"/>
                                        <p:tgtEl>
                                          <p:spTgt spid="60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44" dur="400" fill="hold"/>
                                        <p:tgtEl>
                                          <p:spTgt spid="60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45" dur="400"/>
                                        <p:tgtEl>
                                          <p:spTgt spid="60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6" fill="hold">
                            <p:stCondLst>
                              <p:cond delay="8100"/>
                            </p:stCondLst>
                            <p:childTnLst>
                              <p:par>
                                <p:cTn id="124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49" dur="400" fill="hold"/>
                                        <p:tgtEl>
                                          <p:spTgt spid="61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50" dur="400" fill="hold"/>
                                        <p:tgtEl>
                                          <p:spTgt spid="61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51" dur="400"/>
                                        <p:tgtEl>
                                          <p:spTgt spid="61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500"/>
                            </p:stCondLst>
                            <p:childTnLst>
                              <p:par>
                                <p:cTn id="1253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55" dur="400" fill="hold"/>
                                        <p:tgtEl>
                                          <p:spTgt spid="611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56" dur="400" fill="hold"/>
                                        <p:tgtEl>
                                          <p:spTgt spid="611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57" dur="400"/>
                                        <p:tgtEl>
                                          <p:spTgt spid="611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0"/>
            <a:ext cx="12858120" cy="72320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"/>
          <p:cNvSpPr/>
          <p:nvPr/>
        </p:nvSpPr>
        <p:spPr>
          <a:xfrm>
            <a:off x="6918120" y="0"/>
            <a:ext cx="5965200" cy="7232040"/>
          </a:xfrm>
          <a:prstGeom prst="rect">
            <a:avLst/>
          </a:prstGeom>
          <a:solidFill>
            <a:srgbClr val="1f84be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3"/>
          <p:cNvSpPr/>
          <p:nvPr/>
        </p:nvSpPr>
        <p:spPr>
          <a:xfrm flipH="1" flipV="1">
            <a:off x="6401520" y="648720"/>
            <a:ext cx="6481080" cy="1688760"/>
          </a:xfrm>
          <a:prstGeom prst="snip1Rect">
            <a:avLst>
              <a:gd name="adj" fmla="val 26757"/>
            </a:avLst>
          </a:prstGeom>
          <a:solidFill>
            <a:srgbClr val="09425e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4"/>
          <p:cNvSpPr/>
          <p:nvPr/>
        </p:nvSpPr>
        <p:spPr>
          <a:xfrm flipH="1" flipV="1">
            <a:off x="6386040" y="1873080"/>
            <a:ext cx="479880" cy="47988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0072440" y="1502280"/>
            <a:ext cx="129924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目录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8587800" y="882720"/>
            <a:ext cx="34513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gency FB"/>
                <a:ea typeface="微软雅黑"/>
              </a:rPr>
              <a:t>DIRECTORY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8661600" y="3328200"/>
            <a:ext cx="2716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工作成效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8008920" y="3266640"/>
            <a:ext cx="8287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gency FB"/>
                <a:ea typeface="微软雅黑"/>
              </a:rPr>
              <a:t>01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8661600" y="4091760"/>
            <a:ext cx="2716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gency FB"/>
                <a:ea typeface="微软雅黑"/>
              </a:rPr>
              <a:t>经验总结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8008920" y="4030200"/>
            <a:ext cx="8287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gency FB"/>
                <a:ea typeface="微软雅黑"/>
              </a:rPr>
              <a:t>02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11"/>
          <p:cNvSpPr/>
          <p:nvPr/>
        </p:nvSpPr>
        <p:spPr>
          <a:xfrm>
            <a:off x="8661600" y="4817880"/>
            <a:ext cx="2716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未来工作计划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12"/>
          <p:cNvSpPr/>
          <p:nvPr/>
        </p:nvSpPr>
        <p:spPr>
          <a:xfrm>
            <a:off x="8008920" y="4756320"/>
            <a:ext cx="8287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gency FB"/>
                <a:ea typeface="微软雅黑"/>
              </a:rPr>
              <a:t>03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 advTm="0">
    <p:fade/>
  </p:transition>
  <p:timing>
    <p:tnLst>
      <p:par>
        <p:cTn id="49" dur="indefinite" restart="never" nodeType="tmRoot">
          <p:childTnLst>
            <p:seq>
              <p:cTn id="50" nodeType="mainSeq">
                <p:childTnLst>
                  <p:par>
                    <p:cTn id="51" fill="freeze">
                      <p:stCondLst>
                        <p:cond delay="0"/>
                      </p:stCondLst>
                      <p:childTnLst>
                        <p:par>
                          <p:cTn id="52" fill="freeze">
                            <p:stCondLst>
                              <p:cond delay="0"/>
                            </p:stCondLst>
                            <p:childTnLst>
                              <p:par>
                                <p:cTn id="53" nodeType="after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out">
                                      <p:cBhvr additive="repl">
                                        <p:cTn id="5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5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freeze">
                            <p:stCondLst>
                              <p:cond delay="1500"/>
                            </p:stCondLst>
                            <p:childTnLst>
                              <p:par>
                                <p:cTn id="62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64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freeze">
                            <p:stCondLst>
                              <p:cond delay="2000"/>
                            </p:stCondLst>
                            <p:childTnLst>
                              <p:par>
                                <p:cTn id="66" nodeType="afterEffect" fill="hold" presetClass="entr" presetID="23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68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4*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69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4*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freeze">
                            <p:stCondLst>
                              <p:cond delay="2500"/>
                            </p:stCondLst>
                            <p:childTnLst>
                              <p:par>
                                <p:cTn id="71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5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76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freeze">
                            <p:stCondLst>
                              <p:cond delay="3000"/>
                            </p:stCondLst>
                            <p:childTnLst>
                              <p:par>
                                <p:cTn id="79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3" dur="500" fill="hold"/>
                                        <p:tgtEl>
                                          <p:spTgt spid="214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4" dur="500" fill="hold"/>
                                        <p:tgtEl>
                                          <p:spTgt spid="214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freeze">
                            <p:stCondLst>
                              <p:cond delay="3500"/>
                            </p:stCondLst>
                            <p:childTnLst>
                              <p:par>
                                <p:cTn id="87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freeze">
                            <p:stCondLst>
                              <p:cond delay="4000"/>
                            </p:stCondLst>
                            <p:childTnLst>
                              <p:par>
                                <p:cTn id="90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4" dur="500" fill="hold"/>
                                        <p:tgtEl>
                                          <p:spTgt spid="213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5" dur="500" fill="hold"/>
                                        <p:tgtEl>
                                          <p:spTgt spid="213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freeze">
                            <p:stCondLst>
                              <p:cond delay="4500"/>
                            </p:stCondLst>
                            <p:childTnLst>
                              <p:par>
                                <p:cTn id="98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9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freeze">
                            <p:stCondLst>
                              <p:cond delay="5000"/>
                            </p:stCondLst>
                            <p:childTnLst>
                              <p:par>
                                <p:cTn id="101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5" dur="500" fill="hold"/>
                                        <p:tgtEl>
                                          <p:spTgt spid="216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6" dur="500" fill="hold"/>
                                        <p:tgtEl>
                                          <p:spTgt spid="216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freeze">
                            <p:stCondLst>
                              <p:cond delay="5500"/>
                            </p:stCondLst>
                            <p:childTnLst>
                              <p:par>
                                <p:cTn id="109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freeze">
                            <p:stCondLst>
                              <p:cond delay="6000"/>
                            </p:stCondLst>
                            <p:childTnLst>
                              <p:par>
                                <p:cTn id="112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6" dur="500" fill="hold"/>
                                        <p:tgtEl>
                                          <p:spTgt spid="215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17" dur="500" fill="hold"/>
                                        <p:tgtEl>
                                          <p:spTgt spid="215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freeze">
                            <p:stCondLst>
                              <p:cond delay="6500"/>
                            </p:stCondLst>
                            <p:childTnLst>
                              <p:par>
                                <p:cTn id="120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freeze">
                            <p:stCondLst>
                              <p:cond delay="7000"/>
                            </p:stCondLst>
                            <p:childTnLst>
                              <p:par>
                                <p:cTn id="123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7" dur="500" fill="hold"/>
                                        <p:tgtEl>
                                          <p:spTgt spid="218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8" dur="500" fill="hold"/>
                                        <p:tgtEl>
                                          <p:spTgt spid="218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freeze">
                            <p:stCondLst>
                              <p:cond delay="7500"/>
                            </p:stCondLst>
                            <p:childTnLst>
                              <p:par>
                                <p:cTn id="131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3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freeze">
                            <p:stCondLst>
                              <p:cond delay="8000"/>
                            </p:stCondLst>
                            <p:childTnLst>
                              <p:par>
                                <p:cTn id="134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8" dur="500" fill="hold"/>
                                        <p:tgtEl>
                                          <p:spTgt spid="217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9" dur="500" fill="hold"/>
                                        <p:tgtEl>
                                          <p:spTgt spid="217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freeze">
                            <p:stCondLst>
                              <p:cond delay="8500"/>
                            </p:stCondLst>
                            <p:childTnLst>
                              <p:par>
                                <p:cTn id="142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720" y="720"/>
            <a:ext cx="12858120" cy="72320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2"/>
          <p:cNvSpPr/>
          <p:nvPr/>
        </p:nvSpPr>
        <p:spPr>
          <a:xfrm>
            <a:off x="8649720" y="3744000"/>
            <a:ext cx="3374280" cy="8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1" lang="en-US" sz="4800" spc="-1" strike="noStrike">
                <a:solidFill>
                  <a:srgbClr val="2e2e2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未来工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lang="en-US" sz="4800" spc="-1" strike="noStrike">
                <a:solidFill>
                  <a:srgbClr val="2e2e2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作计划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3"/>
          <p:cNvSpPr/>
          <p:nvPr/>
        </p:nvSpPr>
        <p:spPr>
          <a:xfrm>
            <a:off x="5950080" y="3206160"/>
            <a:ext cx="2717280" cy="27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751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Impact"/>
                <a:ea typeface="微软雅黑"/>
              </a:rPr>
              <a:t>03</a:t>
            </a:r>
            <a:endParaRPr b="0" lang="en-US" sz="175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mc:AlternateContent>
    <mc:Choice Requires="p14">
      <p:transition spd="slow" advTm="0">
        <p14:prism/>
      </p:transition>
    </mc:Choice>
    <mc:Fallback>
      <p:transition spd="slow" advTm="0">
        <p:fade/>
      </p:transition>
    </mc:Fallback>
  </mc:AlternateContent>
  <p:timing>
    <p:tnLst>
      <p:par>
        <p:cTn id="1258" dur="indefinite" restart="never" nodeType="tmRoot">
          <p:childTnLst>
            <p:seq>
              <p:cTn id="1259" nodeType="mainSeq">
                <p:childTnLst>
                  <p:par>
                    <p:cTn id="1260" fill="freeze">
                      <p:stCondLst>
                        <p:cond delay="indefinite"/>
                      </p:stCondLst>
                      <p:childTnLst>
                        <p:par>
                          <p:cTn id="1261" fill="freeze">
                            <p:stCondLst>
                              <p:cond delay="0"/>
                            </p:stCondLst>
                            <p:childTnLst>
                              <p:par>
                                <p:cTn id="1262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1264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5" fill="freeze">
                            <p:stCondLst>
                              <p:cond delay="500"/>
                            </p:stCondLst>
                            <p:childTnLst>
                              <p:par>
                                <p:cTn id="126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68" dur="500" fill="hold"/>
                                        <p:tgtEl>
                                          <p:spTgt spid="61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69" dur="500" fill="hold"/>
                                        <p:tgtEl>
                                          <p:spTgt spid="61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70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1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27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74" dur="500" fill="hold"/>
                                        <p:tgtEl>
                                          <p:spTgt spid="61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75" dur="500" fill="hold"/>
                                        <p:tgtEl>
                                          <p:spTgt spid="61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76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360" y="4520520"/>
            <a:ext cx="12857400" cy="2711520"/>
          </a:xfrm>
          <a:prstGeom prst="rect">
            <a:avLst/>
          </a:prstGeom>
          <a:solidFill>
            <a:srgbClr val="1f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9" name="Picture 5" descr=""/>
          <p:cNvPicPr/>
          <p:nvPr/>
        </p:nvPicPr>
        <p:blipFill>
          <a:blip r:embed="rId1"/>
          <a:stretch/>
        </p:blipFill>
        <p:spPr>
          <a:xfrm>
            <a:off x="3315240" y="1657800"/>
            <a:ext cx="3449520" cy="2859120"/>
          </a:xfrm>
          <a:prstGeom prst="rect">
            <a:avLst/>
          </a:prstGeom>
          <a:ln>
            <a:noFill/>
          </a:ln>
        </p:spPr>
      </p:pic>
      <p:sp>
        <p:nvSpPr>
          <p:cNvPr id="620" name="CustomShape 2"/>
          <p:cNvSpPr/>
          <p:nvPr/>
        </p:nvSpPr>
        <p:spPr>
          <a:xfrm>
            <a:off x="3440160" y="1782720"/>
            <a:ext cx="3208680" cy="1916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1" name="Picture 6" descr=""/>
          <p:cNvPicPr/>
          <p:nvPr/>
        </p:nvPicPr>
        <p:blipFill>
          <a:blip r:embed="rId3"/>
          <a:stretch/>
        </p:blipFill>
        <p:spPr>
          <a:xfrm>
            <a:off x="5634000" y="2662560"/>
            <a:ext cx="3217680" cy="1941840"/>
          </a:xfrm>
          <a:prstGeom prst="rect">
            <a:avLst/>
          </a:prstGeom>
          <a:ln>
            <a:noFill/>
          </a:ln>
        </p:spPr>
      </p:pic>
      <p:sp>
        <p:nvSpPr>
          <p:cNvPr id="622" name="CustomShape 3"/>
          <p:cNvSpPr/>
          <p:nvPr/>
        </p:nvSpPr>
        <p:spPr>
          <a:xfrm>
            <a:off x="6012000" y="2762640"/>
            <a:ext cx="2472840" cy="15454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3" name="Picture 9" descr=""/>
          <p:cNvPicPr/>
          <p:nvPr/>
        </p:nvPicPr>
        <p:blipFill>
          <a:blip r:embed="rId5"/>
          <a:stretch/>
        </p:blipFill>
        <p:spPr>
          <a:xfrm>
            <a:off x="9009360" y="3226320"/>
            <a:ext cx="614880" cy="1289880"/>
          </a:xfrm>
          <a:prstGeom prst="rect">
            <a:avLst/>
          </a:prstGeom>
          <a:ln>
            <a:noFill/>
          </a:ln>
        </p:spPr>
      </p:pic>
      <p:sp>
        <p:nvSpPr>
          <p:cNvPr id="624" name="CustomShape 4"/>
          <p:cNvSpPr/>
          <p:nvPr/>
        </p:nvSpPr>
        <p:spPr>
          <a:xfrm>
            <a:off x="9056520" y="3415320"/>
            <a:ext cx="519120" cy="9208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Line 5"/>
          <p:cNvSpPr/>
          <p:nvPr/>
        </p:nvSpPr>
        <p:spPr>
          <a:xfrm>
            <a:off x="2703240" y="5122800"/>
            <a:ext cx="3324240" cy="252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Line 6"/>
          <p:cNvSpPr/>
          <p:nvPr/>
        </p:nvSpPr>
        <p:spPr>
          <a:xfrm>
            <a:off x="6721560" y="5122800"/>
            <a:ext cx="3223440" cy="252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7"/>
          <p:cNvSpPr/>
          <p:nvPr/>
        </p:nvSpPr>
        <p:spPr>
          <a:xfrm>
            <a:off x="1105200" y="6027120"/>
            <a:ext cx="2510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8"/>
          <p:cNvSpPr/>
          <p:nvPr/>
        </p:nvSpPr>
        <p:spPr>
          <a:xfrm>
            <a:off x="1493640" y="5625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CustomShape 9"/>
          <p:cNvSpPr/>
          <p:nvPr/>
        </p:nvSpPr>
        <p:spPr>
          <a:xfrm>
            <a:off x="2009520" y="4776120"/>
            <a:ext cx="693360" cy="693360"/>
          </a:xfrm>
          <a:prstGeom prst="ellipse">
            <a:avLst/>
          </a:prstGeom>
          <a:gradFill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/>
          </a:gra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10"/>
          <p:cNvSpPr/>
          <p:nvPr/>
        </p:nvSpPr>
        <p:spPr>
          <a:xfrm>
            <a:off x="2125080" y="5063760"/>
            <a:ext cx="218520" cy="167400"/>
          </a:xfrm>
          <a:custGeom>
            <a:avLst/>
            <a:gdLst/>
            <a:ahLst/>
            <a:rect l="l" t="t" r="r" b="b"/>
            <a:pathLst>
              <a:path w="292" h="222">
                <a:moveTo>
                  <a:pt x="112" y="0"/>
                </a:moveTo>
                <a:lnTo>
                  <a:pt x="192" y="0"/>
                </a:lnTo>
                <a:lnTo>
                  <a:pt x="192" y="0"/>
                </a:lnTo>
                <a:lnTo>
                  <a:pt x="203" y="0"/>
                </a:lnTo>
                <a:lnTo>
                  <a:pt x="214" y="2"/>
                </a:lnTo>
                <a:lnTo>
                  <a:pt x="225" y="5"/>
                </a:lnTo>
                <a:lnTo>
                  <a:pt x="235" y="9"/>
                </a:lnTo>
                <a:lnTo>
                  <a:pt x="245" y="13"/>
                </a:lnTo>
                <a:lnTo>
                  <a:pt x="254" y="18"/>
                </a:lnTo>
                <a:lnTo>
                  <a:pt x="262" y="26"/>
                </a:lnTo>
                <a:lnTo>
                  <a:pt x="271" y="32"/>
                </a:lnTo>
                <a:lnTo>
                  <a:pt x="271" y="32"/>
                </a:lnTo>
                <a:lnTo>
                  <a:pt x="277" y="39"/>
                </a:lnTo>
                <a:lnTo>
                  <a:pt x="282" y="47"/>
                </a:lnTo>
                <a:lnTo>
                  <a:pt x="288" y="56"/>
                </a:lnTo>
                <a:lnTo>
                  <a:pt x="292" y="63"/>
                </a:lnTo>
                <a:lnTo>
                  <a:pt x="232" y="63"/>
                </a:lnTo>
                <a:lnTo>
                  <a:pt x="232" y="63"/>
                </a:lnTo>
                <a:lnTo>
                  <a:pt x="223" y="58"/>
                </a:lnTo>
                <a:lnTo>
                  <a:pt x="213" y="53"/>
                </a:lnTo>
                <a:lnTo>
                  <a:pt x="203" y="51"/>
                </a:lnTo>
                <a:lnTo>
                  <a:pt x="192" y="49"/>
                </a:lnTo>
                <a:lnTo>
                  <a:pt x="112" y="49"/>
                </a:lnTo>
                <a:lnTo>
                  <a:pt x="112" y="49"/>
                </a:lnTo>
                <a:lnTo>
                  <a:pt x="99" y="51"/>
                </a:lnTo>
                <a:lnTo>
                  <a:pt x="88" y="54"/>
                </a:lnTo>
                <a:lnTo>
                  <a:pt x="77" y="60"/>
                </a:lnTo>
                <a:lnTo>
                  <a:pt x="68" y="68"/>
                </a:lnTo>
                <a:lnTo>
                  <a:pt x="68" y="68"/>
                </a:lnTo>
                <a:lnTo>
                  <a:pt x="61" y="77"/>
                </a:lnTo>
                <a:lnTo>
                  <a:pt x="55" y="86"/>
                </a:lnTo>
                <a:lnTo>
                  <a:pt x="51" y="99"/>
                </a:lnTo>
                <a:lnTo>
                  <a:pt x="50" y="111"/>
                </a:lnTo>
                <a:lnTo>
                  <a:pt x="50" y="111"/>
                </a:lnTo>
                <a:lnTo>
                  <a:pt x="50" y="111"/>
                </a:lnTo>
                <a:lnTo>
                  <a:pt x="51" y="124"/>
                </a:lnTo>
                <a:lnTo>
                  <a:pt x="55" y="135"/>
                </a:lnTo>
                <a:lnTo>
                  <a:pt x="61" y="146"/>
                </a:lnTo>
                <a:lnTo>
                  <a:pt x="68" y="154"/>
                </a:lnTo>
                <a:lnTo>
                  <a:pt x="68" y="154"/>
                </a:lnTo>
                <a:lnTo>
                  <a:pt x="77" y="162"/>
                </a:lnTo>
                <a:lnTo>
                  <a:pt x="88" y="168"/>
                </a:lnTo>
                <a:lnTo>
                  <a:pt x="99" y="172"/>
                </a:lnTo>
                <a:lnTo>
                  <a:pt x="112" y="173"/>
                </a:lnTo>
                <a:lnTo>
                  <a:pt x="192" y="173"/>
                </a:lnTo>
                <a:lnTo>
                  <a:pt x="192" y="173"/>
                </a:lnTo>
                <a:lnTo>
                  <a:pt x="203" y="172"/>
                </a:lnTo>
                <a:lnTo>
                  <a:pt x="213" y="169"/>
                </a:lnTo>
                <a:lnTo>
                  <a:pt x="223" y="164"/>
                </a:lnTo>
                <a:lnTo>
                  <a:pt x="232" y="158"/>
                </a:lnTo>
                <a:lnTo>
                  <a:pt x="292" y="158"/>
                </a:lnTo>
                <a:lnTo>
                  <a:pt x="292" y="158"/>
                </a:lnTo>
                <a:lnTo>
                  <a:pt x="288" y="167"/>
                </a:lnTo>
                <a:lnTo>
                  <a:pt x="282" y="175"/>
                </a:lnTo>
                <a:lnTo>
                  <a:pt x="277" y="183"/>
                </a:lnTo>
                <a:lnTo>
                  <a:pt x="271" y="189"/>
                </a:lnTo>
                <a:lnTo>
                  <a:pt x="271" y="189"/>
                </a:lnTo>
                <a:lnTo>
                  <a:pt x="262" y="196"/>
                </a:lnTo>
                <a:lnTo>
                  <a:pt x="254" y="203"/>
                </a:lnTo>
                <a:lnTo>
                  <a:pt x="245" y="209"/>
                </a:lnTo>
                <a:lnTo>
                  <a:pt x="235" y="214"/>
                </a:lnTo>
                <a:lnTo>
                  <a:pt x="225" y="217"/>
                </a:lnTo>
                <a:lnTo>
                  <a:pt x="214" y="220"/>
                </a:lnTo>
                <a:lnTo>
                  <a:pt x="203" y="221"/>
                </a:lnTo>
                <a:lnTo>
                  <a:pt x="192" y="222"/>
                </a:lnTo>
                <a:lnTo>
                  <a:pt x="112" y="222"/>
                </a:lnTo>
                <a:lnTo>
                  <a:pt x="112" y="222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8" y="214"/>
                </a:lnTo>
                <a:lnTo>
                  <a:pt x="58" y="209"/>
                </a:lnTo>
                <a:lnTo>
                  <a:pt x="50" y="203"/>
                </a:lnTo>
                <a:lnTo>
                  <a:pt x="41" y="196"/>
                </a:lnTo>
                <a:lnTo>
                  <a:pt x="34" y="189"/>
                </a:lnTo>
                <a:lnTo>
                  <a:pt x="34" y="189"/>
                </a:lnTo>
                <a:lnTo>
                  <a:pt x="26" y="182"/>
                </a:lnTo>
                <a:lnTo>
                  <a:pt x="20" y="173"/>
                </a:lnTo>
                <a:lnTo>
                  <a:pt x="14" y="164"/>
                </a:lnTo>
                <a:lnTo>
                  <a:pt x="9" y="154"/>
                </a:lnTo>
                <a:lnTo>
                  <a:pt x="5" y="143"/>
                </a:lnTo>
                <a:lnTo>
                  <a:pt x="3" y="133"/>
                </a:lnTo>
                <a:lnTo>
                  <a:pt x="2" y="122"/>
                </a:lnTo>
                <a:lnTo>
                  <a:pt x="0" y="111"/>
                </a:lnTo>
                <a:lnTo>
                  <a:pt x="0" y="111"/>
                </a:lnTo>
                <a:lnTo>
                  <a:pt x="0" y="111"/>
                </a:lnTo>
                <a:lnTo>
                  <a:pt x="2" y="100"/>
                </a:lnTo>
                <a:lnTo>
                  <a:pt x="3" y="89"/>
                </a:lnTo>
                <a:lnTo>
                  <a:pt x="5" y="78"/>
                </a:lnTo>
                <a:lnTo>
                  <a:pt x="9" y="68"/>
                </a:lnTo>
                <a:lnTo>
                  <a:pt x="14" y="58"/>
                </a:lnTo>
                <a:lnTo>
                  <a:pt x="20" y="49"/>
                </a:lnTo>
                <a:lnTo>
                  <a:pt x="26" y="41"/>
                </a:lnTo>
                <a:lnTo>
                  <a:pt x="34" y="32"/>
                </a:lnTo>
                <a:lnTo>
                  <a:pt x="34" y="32"/>
                </a:lnTo>
                <a:lnTo>
                  <a:pt x="41" y="26"/>
                </a:lnTo>
                <a:lnTo>
                  <a:pt x="50" y="18"/>
                </a:lnTo>
                <a:lnTo>
                  <a:pt x="58" y="13"/>
                </a:lnTo>
                <a:lnTo>
                  <a:pt x="68" y="9"/>
                </a:lnTo>
                <a:lnTo>
                  <a:pt x="78" y="5"/>
                </a:lnTo>
                <a:lnTo>
                  <a:pt x="89" y="2"/>
                </a:lnTo>
                <a:lnTo>
                  <a:pt x="100" y="0"/>
                </a:lnTo>
                <a:lnTo>
                  <a:pt x="112" y="0"/>
                </a:lnTo>
                <a:lnTo>
                  <a:pt x="112" y="0"/>
                </a:lnTo>
                <a:close/>
              </a:path>
            </a:pathLst>
          </a:custGeom>
          <a:solidFill>
            <a:srgbClr val="2e2e2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11"/>
          <p:cNvSpPr/>
          <p:nvPr/>
        </p:nvSpPr>
        <p:spPr>
          <a:xfrm>
            <a:off x="2383560" y="5063760"/>
            <a:ext cx="217080" cy="167400"/>
          </a:xfrm>
          <a:custGeom>
            <a:avLst/>
            <a:gdLst/>
            <a:ahLst/>
            <a:rect l="l" t="t" r="r" b="b"/>
            <a:pathLst>
              <a:path w="292" h="222">
                <a:moveTo>
                  <a:pt x="100" y="0"/>
                </a:moveTo>
                <a:lnTo>
                  <a:pt x="181" y="0"/>
                </a:lnTo>
                <a:lnTo>
                  <a:pt x="181" y="0"/>
                </a:lnTo>
                <a:lnTo>
                  <a:pt x="192" y="0"/>
                </a:lnTo>
                <a:lnTo>
                  <a:pt x="203" y="2"/>
                </a:lnTo>
                <a:lnTo>
                  <a:pt x="213" y="5"/>
                </a:lnTo>
                <a:lnTo>
                  <a:pt x="224" y="9"/>
                </a:lnTo>
                <a:lnTo>
                  <a:pt x="234" y="13"/>
                </a:lnTo>
                <a:lnTo>
                  <a:pt x="242" y="18"/>
                </a:lnTo>
                <a:lnTo>
                  <a:pt x="251" y="26"/>
                </a:lnTo>
                <a:lnTo>
                  <a:pt x="258" y="32"/>
                </a:lnTo>
                <a:lnTo>
                  <a:pt x="258" y="32"/>
                </a:lnTo>
                <a:lnTo>
                  <a:pt x="266" y="41"/>
                </a:lnTo>
                <a:lnTo>
                  <a:pt x="272" y="49"/>
                </a:lnTo>
                <a:lnTo>
                  <a:pt x="278" y="58"/>
                </a:lnTo>
                <a:lnTo>
                  <a:pt x="283" y="68"/>
                </a:lnTo>
                <a:lnTo>
                  <a:pt x="287" y="78"/>
                </a:lnTo>
                <a:lnTo>
                  <a:pt x="289" y="89"/>
                </a:lnTo>
                <a:lnTo>
                  <a:pt x="291" y="100"/>
                </a:lnTo>
                <a:lnTo>
                  <a:pt x="292" y="111"/>
                </a:lnTo>
                <a:lnTo>
                  <a:pt x="292" y="111"/>
                </a:lnTo>
                <a:lnTo>
                  <a:pt x="292" y="111"/>
                </a:lnTo>
                <a:lnTo>
                  <a:pt x="291" y="122"/>
                </a:lnTo>
                <a:lnTo>
                  <a:pt x="289" y="133"/>
                </a:lnTo>
                <a:lnTo>
                  <a:pt x="287" y="143"/>
                </a:lnTo>
                <a:lnTo>
                  <a:pt x="283" y="154"/>
                </a:lnTo>
                <a:lnTo>
                  <a:pt x="278" y="164"/>
                </a:lnTo>
                <a:lnTo>
                  <a:pt x="272" y="173"/>
                </a:lnTo>
                <a:lnTo>
                  <a:pt x="266" y="182"/>
                </a:lnTo>
                <a:lnTo>
                  <a:pt x="258" y="189"/>
                </a:lnTo>
                <a:lnTo>
                  <a:pt x="258" y="189"/>
                </a:lnTo>
                <a:lnTo>
                  <a:pt x="251" y="196"/>
                </a:lnTo>
                <a:lnTo>
                  <a:pt x="242" y="203"/>
                </a:lnTo>
                <a:lnTo>
                  <a:pt x="234" y="209"/>
                </a:lnTo>
                <a:lnTo>
                  <a:pt x="224" y="214"/>
                </a:lnTo>
                <a:lnTo>
                  <a:pt x="213" y="217"/>
                </a:lnTo>
                <a:lnTo>
                  <a:pt x="203" y="220"/>
                </a:lnTo>
                <a:lnTo>
                  <a:pt x="192" y="221"/>
                </a:lnTo>
                <a:lnTo>
                  <a:pt x="181" y="222"/>
                </a:lnTo>
                <a:lnTo>
                  <a:pt x="100" y="222"/>
                </a:lnTo>
                <a:lnTo>
                  <a:pt x="100" y="222"/>
                </a:lnTo>
                <a:lnTo>
                  <a:pt x="89" y="221"/>
                </a:lnTo>
                <a:lnTo>
                  <a:pt x="78" y="220"/>
                </a:lnTo>
                <a:lnTo>
                  <a:pt x="67" y="217"/>
                </a:lnTo>
                <a:lnTo>
                  <a:pt x="57" y="214"/>
                </a:lnTo>
                <a:lnTo>
                  <a:pt x="47" y="209"/>
                </a:lnTo>
                <a:lnTo>
                  <a:pt x="38" y="203"/>
                </a:lnTo>
                <a:lnTo>
                  <a:pt x="30" y="196"/>
                </a:lnTo>
                <a:lnTo>
                  <a:pt x="21" y="189"/>
                </a:lnTo>
                <a:lnTo>
                  <a:pt x="21" y="189"/>
                </a:lnTo>
                <a:lnTo>
                  <a:pt x="15" y="183"/>
                </a:lnTo>
                <a:lnTo>
                  <a:pt x="9" y="175"/>
                </a:lnTo>
                <a:lnTo>
                  <a:pt x="4" y="167"/>
                </a:lnTo>
                <a:lnTo>
                  <a:pt x="0" y="158"/>
                </a:lnTo>
                <a:lnTo>
                  <a:pt x="61" y="158"/>
                </a:lnTo>
                <a:lnTo>
                  <a:pt x="61" y="158"/>
                </a:lnTo>
                <a:lnTo>
                  <a:pt x="69" y="164"/>
                </a:lnTo>
                <a:lnTo>
                  <a:pt x="79" y="169"/>
                </a:lnTo>
                <a:lnTo>
                  <a:pt x="89" y="172"/>
                </a:lnTo>
                <a:lnTo>
                  <a:pt x="100" y="173"/>
                </a:lnTo>
                <a:lnTo>
                  <a:pt x="181" y="173"/>
                </a:lnTo>
                <a:lnTo>
                  <a:pt x="181" y="173"/>
                </a:lnTo>
                <a:lnTo>
                  <a:pt x="193" y="172"/>
                </a:lnTo>
                <a:lnTo>
                  <a:pt x="204" y="168"/>
                </a:lnTo>
                <a:lnTo>
                  <a:pt x="215" y="162"/>
                </a:lnTo>
                <a:lnTo>
                  <a:pt x="224" y="154"/>
                </a:lnTo>
                <a:lnTo>
                  <a:pt x="224" y="154"/>
                </a:lnTo>
                <a:lnTo>
                  <a:pt x="231" y="146"/>
                </a:lnTo>
                <a:lnTo>
                  <a:pt x="237" y="135"/>
                </a:lnTo>
                <a:lnTo>
                  <a:pt x="241" y="124"/>
                </a:lnTo>
                <a:lnTo>
                  <a:pt x="242" y="111"/>
                </a:lnTo>
                <a:lnTo>
                  <a:pt x="242" y="111"/>
                </a:lnTo>
                <a:lnTo>
                  <a:pt x="242" y="111"/>
                </a:lnTo>
                <a:lnTo>
                  <a:pt x="241" y="99"/>
                </a:lnTo>
                <a:lnTo>
                  <a:pt x="237" y="86"/>
                </a:lnTo>
                <a:lnTo>
                  <a:pt x="231" y="77"/>
                </a:lnTo>
                <a:lnTo>
                  <a:pt x="224" y="68"/>
                </a:lnTo>
                <a:lnTo>
                  <a:pt x="224" y="68"/>
                </a:lnTo>
                <a:lnTo>
                  <a:pt x="215" y="60"/>
                </a:lnTo>
                <a:lnTo>
                  <a:pt x="204" y="54"/>
                </a:lnTo>
                <a:lnTo>
                  <a:pt x="193" y="51"/>
                </a:lnTo>
                <a:lnTo>
                  <a:pt x="181" y="49"/>
                </a:lnTo>
                <a:lnTo>
                  <a:pt x="100" y="49"/>
                </a:lnTo>
                <a:lnTo>
                  <a:pt x="100" y="49"/>
                </a:lnTo>
                <a:lnTo>
                  <a:pt x="89" y="51"/>
                </a:lnTo>
                <a:lnTo>
                  <a:pt x="79" y="53"/>
                </a:lnTo>
                <a:lnTo>
                  <a:pt x="69" y="58"/>
                </a:lnTo>
                <a:lnTo>
                  <a:pt x="61" y="63"/>
                </a:lnTo>
                <a:lnTo>
                  <a:pt x="0" y="63"/>
                </a:lnTo>
                <a:lnTo>
                  <a:pt x="0" y="63"/>
                </a:lnTo>
                <a:lnTo>
                  <a:pt x="4" y="56"/>
                </a:lnTo>
                <a:lnTo>
                  <a:pt x="9" y="47"/>
                </a:lnTo>
                <a:lnTo>
                  <a:pt x="15" y="39"/>
                </a:lnTo>
                <a:lnTo>
                  <a:pt x="21" y="32"/>
                </a:lnTo>
                <a:lnTo>
                  <a:pt x="21" y="32"/>
                </a:lnTo>
                <a:lnTo>
                  <a:pt x="30" y="26"/>
                </a:lnTo>
                <a:lnTo>
                  <a:pt x="38" y="18"/>
                </a:lnTo>
                <a:lnTo>
                  <a:pt x="47" y="13"/>
                </a:lnTo>
                <a:lnTo>
                  <a:pt x="57" y="9"/>
                </a:lnTo>
                <a:lnTo>
                  <a:pt x="67" y="5"/>
                </a:lnTo>
                <a:lnTo>
                  <a:pt x="78" y="2"/>
                </a:lnTo>
                <a:lnTo>
                  <a:pt x="89" y="0"/>
                </a:lnTo>
                <a:lnTo>
                  <a:pt x="100" y="0"/>
                </a:lnTo>
                <a:lnTo>
                  <a:pt x="100" y="0"/>
                </a:lnTo>
                <a:close/>
              </a:path>
            </a:pathLst>
          </a:custGeom>
          <a:solidFill>
            <a:srgbClr val="2e2e2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2"/>
          <p:cNvSpPr/>
          <p:nvPr/>
        </p:nvSpPr>
        <p:spPr>
          <a:xfrm>
            <a:off x="2277000" y="5129640"/>
            <a:ext cx="183960" cy="33840"/>
          </a:xfrm>
          <a:custGeom>
            <a:avLst/>
            <a:gdLst/>
            <a:ahLst/>
            <a:rect l="l" t="t" r="r" b="b"/>
            <a:pathLst>
              <a:path w="246" h="45">
                <a:moveTo>
                  <a:pt x="24" y="0"/>
                </a:moveTo>
                <a:lnTo>
                  <a:pt x="224" y="0"/>
                </a:lnTo>
                <a:lnTo>
                  <a:pt x="224" y="0"/>
                </a:lnTo>
                <a:lnTo>
                  <a:pt x="229" y="1"/>
                </a:lnTo>
                <a:lnTo>
                  <a:pt x="233" y="2"/>
                </a:lnTo>
                <a:lnTo>
                  <a:pt x="236" y="5"/>
                </a:lnTo>
                <a:lnTo>
                  <a:pt x="240" y="7"/>
                </a:lnTo>
                <a:lnTo>
                  <a:pt x="242" y="11"/>
                </a:lnTo>
                <a:lnTo>
                  <a:pt x="245" y="14"/>
                </a:lnTo>
                <a:lnTo>
                  <a:pt x="246" y="18"/>
                </a:lnTo>
                <a:lnTo>
                  <a:pt x="246" y="23"/>
                </a:lnTo>
                <a:lnTo>
                  <a:pt x="246" y="23"/>
                </a:lnTo>
                <a:lnTo>
                  <a:pt x="246" y="23"/>
                </a:lnTo>
                <a:lnTo>
                  <a:pt x="246" y="28"/>
                </a:lnTo>
                <a:lnTo>
                  <a:pt x="245" y="32"/>
                </a:lnTo>
                <a:lnTo>
                  <a:pt x="242" y="36"/>
                </a:lnTo>
                <a:lnTo>
                  <a:pt x="240" y="39"/>
                </a:lnTo>
                <a:lnTo>
                  <a:pt x="236" y="42"/>
                </a:lnTo>
                <a:lnTo>
                  <a:pt x="233" y="44"/>
                </a:lnTo>
                <a:lnTo>
                  <a:pt x="229" y="45"/>
                </a:lnTo>
                <a:lnTo>
                  <a:pt x="224" y="45"/>
                </a:lnTo>
                <a:lnTo>
                  <a:pt x="24" y="45"/>
                </a:lnTo>
                <a:lnTo>
                  <a:pt x="24" y="45"/>
                </a:lnTo>
                <a:lnTo>
                  <a:pt x="19" y="45"/>
                </a:lnTo>
                <a:lnTo>
                  <a:pt x="14" y="44"/>
                </a:lnTo>
                <a:lnTo>
                  <a:pt x="10" y="42"/>
                </a:lnTo>
                <a:lnTo>
                  <a:pt x="6" y="39"/>
                </a:lnTo>
                <a:lnTo>
                  <a:pt x="4" y="36"/>
                </a:lnTo>
                <a:lnTo>
                  <a:pt x="3" y="32"/>
                </a:lnTo>
                <a:lnTo>
                  <a:pt x="0" y="28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lnTo>
                  <a:pt x="0" y="18"/>
                </a:lnTo>
                <a:lnTo>
                  <a:pt x="3" y="14"/>
                </a:lnTo>
                <a:lnTo>
                  <a:pt x="4" y="11"/>
                </a:lnTo>
                <a:lnTo>
                  <a:pt x="6" y="7"/>
                </a:lnTo>
                <a:lnTo>
                  <a:pt x="10" y="5"/>
                </a:lnTo>
                <a:lnTo>
                  <a:pt x="14" y="2"/>
                </a:lnTo>
                <a:lnTo>
                  <a:pt x="19" y="1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2e2e2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3"/>
          <p:cNvSpPr/>
          <p:nvPr/>
        </p:nvSpPr>
        <p:spPr>
          <a:xfrm>
            <a:off x="9041040" y="6027120"/>
            <a:ext cx="2510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4" name="CustomShape 14"/>
          <p:cNvSpPr/>
          <p:nvPr/>
        </p:nvSpPr>
        <p:spPr>
          <a:xfrm>
            <a:off x="9462600" y="5625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15"/>
          <p:cNvSpPr/>
          <p:nvPr/>
        </p:nvSpPr>
        <p:spPr>
          <a:xfrm>
            <a:off x="9945360" y="4776120"/>
            <a:ext cx="693360" cy="693360"/>
          </a:xfrm>
          <a:prstGeom prst="ellipse">
            <a:avLst/>
          </a:prstGeom>
          <a:gradFill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/>
          </a:gra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16"/>
          <p:cNvSpPr/>
          <p:nvPr/>
        </p:nvSpPr>
        <p:spPr>
          <a:xfrm>
            <a:off x="10120320" y="4932720"/>
            <a:ext cx="361080" cy="36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3499" y="14850"/>
                </a:moveTo>
                <a:cubicBezTo>
                  <a:pt x="9772" y="14850"/>
                  <a:pt x="6749" y="11827"/>
                  <a:pt x="6749" y="8100"/>
                </a:cubicBezTo>
                <a:cubicBezTo>
                  <a:pt x="6749" y="4372"/>
                  <a:pt x="9772" y="1350"/>
                  <a:pt x="13499" y="1350"/>
                </a:cubicBezTo>
                <a:cubicBezTo>
                  <a:pt x="17227" y="1350"/>
                  <a:pt x="20249" y="4372"/>
                  <a:pt x="20249" y="8100"/>
                </a:cubicBezTo>
                <a:cubicBezTo>
                  <a:pt x="20249" y="11827"/>
                  <a:pt x="17227" y="14850"/>
                  <a:pt x="13499" y="14850"/>
                </a:cubicBezTo>
                <a:moveTo>
                  <a:pt x="3236" y="20042"/>
                </a:moveTo>
                <a:cubicBezTo>
                  <a:pt x="3019" y="20266"/>
                  <a:pt x="2718" y="20408"/>
                  <a:pt x="2382" y="20408"/>
                </a:cubicBezTo>
                <a:cubicBezTo>
                  <a:pt x="1724" y="20408"/>
                  <a:pt x="1191" y="19875"/>
                  <a:pt x="1191" y="19218"/>
                </a:cubicBezTo>
                <a:cubicBezTo>
                  <a:pt x="1191" y="18881"/>
                  <a:pt x="1332" y="18580"/>
                  <a:pt x="1557" y="18363"/>
                </a:cubicBezTo>
                <a:lnTo>
                  <a:pt x="1551" y="18358"/>
                </a:lnTo>
                <a:lnTo>
                  <a:pt x="6996" y="12913"/>
                </a:lnTo>
                <a:cubicBezTo>
                  <a:pt x="7472" y="13555"/>
                  <a:pt x="8039" y="14122"/>
                  <a:pt x="8680" y="14599"/>
                </a:cubicBezTo>
                <a:cubicBezTo>
                  <a:pt x="8680" y="14599"/>
                  <a:pt x="3236" y="20042"/>
                  <a:pt x="3236" y="20042"/>
                </a:cubicBezTo>
                <a:close/>
                <a:moveTo>
                  <a:pt x="13499" y="0"/>
                </a:moveTo>
                <a:cubicBezTo>
                  <a:pt x="9026" y="0"/>
                  <a:pt x="5399" y="3626"/>
                  <a:pt x="5399" y="8100"/>
                </a:cubicBezTo>
                <a:cubicBezTo>
                  <a:pt x="5399" y="9467"/>
                  <a:pt x="5742" y="10754"/>
                  <a:pt x="6341" y="11884"/>
                </a:cubicBezTo>
                <a:lnTo>
                  <a:pt x="709" y="17515"/>
                </a:lnTo>
                <a:lnTo>
                  <a:pt x="713" y="17520"/>
                </a:lnTo>
                <a:cubicBezTo>
                  <a:pt x="274" y="17953"/>
                  <a:pt x="0" y="18552"/>
                  <a:pt x="0" y="19218"/>
                </a:cubicBezTo>
                <a:cubicBezTo>
                  <a:pt x="0" y="20533"/>
                  <a:pt x="1066" y="21599"/>
                  <a:pt x="2382" y="21599"/>
                </a:cubicBezTo>
                <a:cubicBezTo>
                  <a:pt x="3047" y="21599"/>
                  <a:pt x="3647" y="21326"/>
                  <a:pt x="4079" y="20885"/>
                </a:cubicBezTo>
                <a:lnTo>
                  <a:pt x="4078" y="20884"/>
                </a:lnTo>
                <a:lnTo>
                  <a:pt x="9708" y="15255"/>
                </a:lnTo>
                <a:cubicBezTo>
                  <a:pt x="10839" y="15856"/>
                  <a:pt x="12128" y="16200"/>
                  <a:pt x="13499" y="16200"/>
                </a:cubicBezTo>
                <a:cubicBezTo>
                  <a:pt x="17973" y="16200"/>
                  <a:pt x="21600" y="12573"/>
                  <a:pt x="21600" y="8100"/>
                </a:cubicBezTo>
                <a:cubicBezTo>
                  <a:pt x="21600" y="3626"/>
                  <a:pt x="17973" y="0"/>
                  <a:pt x="13499" y="0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17"/>
          <p:cNvSpPr/>
          <p:nvPr/>
        </p:nvSpPr>
        <p:spPr>
          <a:xfrm>
            <a:off x="10266840" y="4989240"/>
            <a:ext cx="84600" cy="8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160" y="0"/>
                </a:moveTo>
                <a:cubicBezTo>
                  <a:pt x="9025" y="0"/>
                  <a:pt x="0" y="9025"/>
                  <a:pt x="0" y="20160"/>
                </a:cubicBezTo>
                <a:cubicBezTo>
                  <a:pt x="0" y="20954"/>
                  <a:pt x="644" y="21600"/>
                  <a:pt x="1440" y="21600"/>
                </a:cubicBezTo>
                <a:cubicBezTo>
                  <a:pt x="2235" y="21600"/>
                  <a:pt x="2880" y="20954"/>
                  <a:pt x="2880" y="20160"/>
                </a:cubicBezTo>
                <a:cubicBezTo>
                  <a:pt x="2880" y="10618"/>
                  <a:pt x="10617" y="2880"/>
                  <a:pt x="20160" y="2880"/>
                </a:cubicBezTo>
                <a:cubicBezTo>
                  <a:pt x="20955" y="2880"/>
                  <a:pt x="21599" y="2234"/>
                  <a:pt x="21599" y="1440"/>
                </a:cubicBezTo>
                <a:cubicBezTo>
                  <a:pt x="21599" y="645"/>
                  <a:pt x="20955" y="0"/>
                  <a:pt x="20160" y="0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18"/>
          <p:cNvSpPr/>
          <p:nvPr/>
        </p:nvSpPr>
        <p:spPr>
          <a:xfrm>
            <a:off x="5123520" y="6027120"/>
            <a:ext cx="2510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CustomShape 19"/>
          <p:cNvSpPr/>
          <p:nvPr/>
        </p:nvSpPr>
        <p:spPr>
          <a:xfrm>
            <a:off x="5489280" y="5625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CustomShape 20"/>
          <p:cNvSpPr/>
          <p:nvPr/>
        </p:nvSpPr>
        <p:spPr>
          <a:xfrm>
            <a:off x="6027480" y="4776120"/>
            <a:ext cx="693360" cy="693360"/>
          </a:xfrm>
          <a:prstGeom prst="ellipse">
            <a:avLst/>
          </a:prstGeom>
          <a:gradFill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/>
          </a:gra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21"/>
          <p:cNvSpPr/>
          <p:nvPr/>
        </p:nvSpPr>
        <p:spPr>
          <a:xfrm>
            <a:off x="6189840" y="4932720"/>
            <a:ext cx="361800" cy="36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850" y="12150"/>
                </a:moveTo>
                <a:cubicBezTo>
                  <a:pt x="13851" y="12150"/>
                  <a:pt x="12926" y="11859"/>
                  <a:pt x="12124" y="11386"/>
                </a:cubicBezTo>
                <a:lnTo>
                  <a:pt x="11892" y="11618"/>
                </a:lnTo>
                <a:lnTo>
                  <a:pt x="11132" y="12377"/>
                </a:lnTo>
                <a:lnTo>
                  <a:pt x="9846" y="13663"/>
                </a:lnTo>
                <a:cubicBezTo>
                  <a:pt x="9593" y="13916"/>
                  <a:pt x="9451" y="14260"/>
                  <a:pt x="9451" y="14617"/>
                </a:cubicBezTo>
                <a:lnTo>
                  <a:pt x="9451" y="16200"/>
                </a:lnTo>
                <a:lnTo>
                  <a:pt x="8101" y="16200"/>
                </a:lnTo>
                <a:cubicBezTo>
                  <a:pt x="7356" y="16200"/>
                  <a:pt x="6751" y="16804"/>
                  <a:pt x="6751" y="17549"/>
                </a:cubicBezTo>
                <a:lnTo>
                  <a:pt x="6751" y="18900"/>
                </a:lnTo>
                <a:lnTo>
                  <a:pt x="5170" y="18900"/>
                </a:lnTo>
                <a:cubicBezTo>
                  <a:pt x="4812" y="18900"/>
                  <a:pt x="4469" y="19042"/>
                  <a:pt x="4216" y="19295"/>
                </a:cubicBezTo>
                <a:lnTo>
                  <a:pt x="3259" y="20252"/>
                </a:lnTo>
                <a:lnTo>
                  <a:pt x="1352" y="20249"/>
                </a:lnTo>
                <a:lnTo>
                  <a:pt x="1350" y="18326"/>
                </a:lnTo>
                <a:lnTo>
                  <a:pt x="9223" y="10467"/>
                </a:lnTo>
                <a:cubicBezTo>
                  <a:pt x="9223" y="10467"/>
                  <a:pt x="9223" y="10467"/>
                  <a:pt x="9224" y="10468"/>
                </a:cubicBezTo>
                <a:lnTo>
                  <a:pt x="10215" y="9477"/>
                </a:lnTo>
                <a:cubicBezTo>
                  <a:pt x="9741" y="8674"/>
                  <a:pt x="9451" y="7748"/>
                  <a:pt x="9451" y="6750"/>
                </a:cubicBezTo>
                <a:cubicBezTo>
                  <a:pt x="9451" y="3767"/>
                  <a:pt x="11869" y="1350"/>
                  <a:pt x="14850" y="1350"/>
                </a:cubicBezTo>
                <a:cubicBezTo>
                  <a:pt x="17832" y="1350"/>
                  <a:pt x="20250" y="3767"/>
                  <a:pt x="20250" y="6750"/>
                </a:cubicBezTo>
                <a:cubicBezTo>
                  <a:pt x="20250" y="9732"/>
                  <a:pt x="17832" y="12150"/>
                  <a:pt x="14850" y="12150"/>
                </a:cubicBezTo>
                <a:moveTo>
                  <a:pt x="14850" y="0"/>
                </a:moveTo>
                <a:cubicBezTo>
                  <a:pt x="11123" y="0"/>
                  <a:pt x="8101" y="3022"/>
                  <a:pt x="8101" y="6750"/>
                </a:cubicBezTo>
                <a:cubicBezTo>
                  <a:pt x="8101" y="7617"/>
                  <a:pt x="8283" y="8438"/>
                  <a:pt x="8582" y="9199"/>
                </a:cubicBezTo>
                <a:lnTo>
                  <a:pt x="383" y="17400"/>
                </a:lnTo>
                <a:cubicBezTo>
                  <a:pt x="146" y="17637"/>
                  <a:pt x="0" y="17863"/>
                  <a:pt x="0" y="18225"/>
                </a:cubicBezTo>
                <a:lnTo>
                  <a:pt x="0" y="20249"/>
                </a:lnTo>
                <a:cubicBezTo>
                  <a:pt x="0" y="20972"/>
                  <a:pt x="626" y="21599"/>
                  <a:pt x="1349" y="21599"/>
                </a:cubicBezTo>
                <a:lnTo>
                  <a:pt x="3374" y="21599"/>
                </a:lnTo>
                <a:cubicBezTo>
                  <a:pt x="3736" y="21599"/>
                  <a:pt x="3965" y="21455"/>
                  <a:pt x="4202" y="21219"/>
                </a:cubicBezTo>
                <a:lnTo>
                  <a:pt x="5170" y="20249"/>
                </a:lnTo>
                <a:lnTo>
                  <a:pt x="6751" y="20249"/>
                </a:lnTo>
                <a:cubicBezTo>
                  <a:pt x="7496" y="20249"/>
                  <a:pt x="8101" y="19645"/>
                  <a:pt x="8101" y="18900"/>
                </a:cubicBezTo>
                <a:lnTo>
                  <a:pt x="8101" y="17549"/>
                </a:lnTo>
                <a:lnTo>
                  <a:pt x="9451" y="17549"/>
                </a:lnTo>
                <a:cubicBezTo>
                  <a:pt x="10196" y="17549"/>
                  <a:pt x="10801" y="16945"/>
                  <a:pt x="10801" y="16200"/>
                </a:cubicBezTo>
                <a:lnTo>
                  <a:pt x="10801" y="14617"/>
                </a:lnTo>
                <a:lnTo>
                  <a:pt x="12400" y="13018"/>
                </a:lnTo>
                <a:cubicBezTo>
                  <a:pt x="13162" y="13317"/>
                  <a:pt x="13982" y="13500"/>
                  <a:pt x="14850" y="13500"/>
                </a:cubicBezTo>
                <a:cubicBezTo>
                  <a:pt x="18577" y="13500"/>
                  <a:pt x="21599" y="10477"/>
                  <a:pt x="21599" y="6750"/>
                </a:cubicBezTo>
                <a:cubicBezTo>
                  <a:pt x="21599" y="3022"/>
                  <a:pt x="18577" y="0"/>
                  <a:pt x="14850" y="0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2"/>
          <p:cNvSpPr/>
          <p:nvPr/>
        </p:nvSpPr>
        <p:spPr>
          <a:xfrm>
            <a:off x="6416280" y="4978080"/>
            <a:ext cx="89640" cy="89640"/>
          </a:xfrm>
          <a:custGeom>
            <a:avLst/>
            <a:gdLst/>
            <a:ahLst/>
            <a:rect l="l" t="t" r="r" b="b"/>
            <a:pathLst>
              <a:path w="21600" h="21333">
                <a:moveTo>
                  <a:pt x="13008" y="18684"/>
                </a:moveTo>
                <a:cubicBezTo>
                  <a:pt x="9017" y="15850"/>
                  <a:pt x="5542" y="12415"/>
                  <a:pt x="2694" y="8570"/>
                </a:cubicBezTo>
                <a:cubicBezTo>
                  <a:pt x="3736" y="5628"/>
                  <a:pt x="5693" y="3697"/>
                  <a:pt x="8585" y="2647"/>
                </a:cubicBezTo>
                <a:cubicBezTo>
                  <a:pt x="12578" y="5489"/>
                  <a:pt x="16048" y="8911"/>
                  <a:pt x="18889" y="12809"/>
                </a:cubicBezTo>
                <a:cubicBezTo>
                  <a:pt x="17836" y="15730"/>
                  <a:pt x="15883" y="17647"/>
                  <a:pt x="13008" y="18684"/>
                </a:cubicBezTo>
                <a:moveTo>
                  <a:pt x="21110" y="11295"/>
                </a:moveTo>
                <a:cubicBezTo>
                  <a:pt x="18081" y="7130"/>
                  <a:pt x="14396" y="3496"/>
                  <a:pt x="10161" y="484"/>
                </a:cubicBezTo>
                <a:cubicBezTo>
                  <a:pt x="9468" y="-8"/>
                  <a:pt x="8579" y="-134"/>
                  <a:pt x="7778" y="145"/>
                </a:cubicBezTo>
                <a:cubicBezTo>
                  <a:pt x="4027" y="1450"/>
                  <a:pt x="1463" y="3983"/>
                  <a:pt x="145" y="7687"/>
                </a:cubicBezTo>
                <a:cubicBezTo>
                  <a:pt x="46" y="7962"/>
                  <a:pt x="0" y="8252"/>
                  <a:pt x="0" y="8537"/>
                </a:cubicBezTo>
                <a:cubicBezTo>
                  <a:pt x="0" y="9071"/>
                  <a:pt x="167" y="9596"/>
                  <a:pt x="487" y="10041"/>
                </a:cubicBezTo>
                <a:cubicBezTo>
                  <a:pt x="3525" y="14213"/>
                  <a:pt x="7211" y="17850"/>
                  <a:pt x="11431" y="20850"/>
                </a:cubicBezTo>
                <a:cubicBezTo>
                  <a:pt x="12122" y="21338"/>
                  <a:pt x="13010" y="21466"/>
                  <a:pt x="13812" y="21188"/>
                </a:cubicBezTo>
                <a:cubicBezTo>
                  <a:pt x="17563" y="19893"/>
                  <a:pt x="20133" y="17356"/>
                  <a:pt x="21451" y="13647"/>
                </a:cubicBezTo>
                <a:cubicBezTo>
                  <a:pt x="21551" y="13372"/>
                  <a:pt x="21600" y="13081"/>
                  <a:pt x="21600" y="12796"/>
                </a:cubicBezTo>
                <a:cubicBezTo>
                  <a:pt x="21600" y="12265"/>
                  <a:pt x="21429" y="11740"/>
                  <a:pt x="21110" y="11295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23"/>
          <p:cNvSpPr/>
          <p:nvPr/>
        </p:nvSpPr>
        <p:spPr>
          <a:xfrm>
            <a:off x="8256600" y="1613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24"/>
          <p:cNvSpPr/>
          <p:nvPr/>
        </p:nvSpPr>
        <p:spPr>
          <a:xfrm>
            <a:off x="8246160" y="1944720"/>
            <a:ext cx="314208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25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26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27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7" dur="indefinite" restart="never" nodeType="tmRoot">
          <p:childTnLst>
            <p:seq>
              <p:cTn id="1278" dur="indefinite" nodeType="mainSeq">
                <p:childTnLst>
                  <p:par>
                    <p:cTn id="1279" fill="hold">
                      <p:stCondLst>
                        <p:cond delay="0"/>
                      </p:stCondLst>
                      <p:childTnLst>
                        <p:par>
                          <p:cTn id="1280" fill="hold">
                            <p:stCondLst>
                              <p:cond delay="0"/>
                            </p:stCondLst>
                            <p:childTnLst>
                              <p:par>
                                <p:cTn id="1281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128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500"/>
                            </p:stCondLst>
                            <p:childTnLst>
                              <p:par>
                                <p:cTn id="1285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128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9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129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3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1295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7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1299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1" nodeType="after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130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5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1307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1" dur="2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2" dur="2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31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316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 rot="5400000">
            <a:off x="753120" y="1882800"/>
            <a:ext cx="4419000" cy="4111920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Line 2"/>
          <p:cNvSpPr/>
          <p:nvPr/>
        </p:nvSpPr>
        <p:spPr>
          <a:xfrm>
            <a:off x="3819240" y="2002680"/>
            <a:ext cx="2026800" cy="360"/>
          </a:xfrm>
          <a:prstGeom prst="line">
            <a:avLst/>
          </a:prstGeom>
          <a:ln w="12600">
            <a:solidFill>
              <a:srgbClr val="9da8b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Line 3"/>
          <p:cNvSpPr/>
          <p:nvPr/>
        </p:nvSpPr>
        <p:spPr>
          <a:xfrm>
            <a:off x="3889080" y="5926680"/>
            <a:ext cx="2024640" cy="360"/>
          </a:xfrm>
          <a:prstGeom prst="line">
            <a:avLst/>
          </a:prstGeom>
          <a:ln w="12600">
            <a:solidFill>
              <a:srgbClr val="9da8b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Line 4"/>
          <p:cNvSpPr/>
          <p:nvPr/>
        </p:nvSpPr>
        <p:spPr>
          <a:xfrm>
            <a:off x="5045040" y="3333600"/>
            <a:ext cx="1875960" cy="360"/>
          </a:xfrm>
          <a:prstGeom prst="line">
            <a:avLst/>
          </a:prstGeom>
          <a:ln w="12600">
            <a:solidFill>
              <a:srgbClr val="9da8b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Line 5"/>
          <p:cNvSpPr/>
          <p:nvPr/>
        </p:nvSpPr>
        <p:spPr>
          <a:xfrm>
            <a:off x="4841640" y="4718520"/>
            <a:ext cx="2026080" cy="360"/>
          </a:xfrm>
          <a:prstGeom prst="line">
            <a:avLst/>
          </a:prstGeom>
          <a:ln w="12600">
            <a:solidFill>
              <a:srgbClr val="9da8b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6"/>
          <p:cNvSpPr/>
          <p:nvPr/>
        </p:nvSpPr>
        <p:spPr>
          <a:xfrm>
            <a:off x="1054080" y="2347920"/>
            <a:ext cx="3176640" cy="3176640"/>
          </a:xfrm>
          <a:prstGeom prst="ellipse">
            <a:avLst/>
          </a:prstGeom>
          <a:solidFill>
            <a:srgbClr val="ccd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7"/>
          <p:cNvSpPr/>
          <p:nvPr/>
        </p:nvSpPr>
        <p:spPr>
          <a:xfrm>
            <a:off x="1232640" y="2526840"/>
            <a:ext cx="2819160" cy="281916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8"/>
          <p:cNvSpPr/>
          <p:nvPr/>
        </p:nvSpPr>
        <p:spPr>
          <a:xfrm>
            <a:off x="3499920" y="1698480"/>
            <a:ext cx="524160" cy="52416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9"/>
          <p:cNvSpPr/>
          <p:nvPr/>
        </p:nvSpPr>
        <p:spPr>
          <a:xfrm>
            <a:off x="4613760" y="3049560"/>
            <a:ext cx="524160" cy="52416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10"/>
          <p:cNvSpPr/>
          <p:nvPr/>
        </p:nvSpPr>
        <p:spPr>
          <a:xfrm>
            <a:off x="4584240" y="4431240"/>
            <a:ext cx="524160" cy="52416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CustomShape 11"/>
          <p:cNvSpPr/>
          <p:nvPr/>
        </p:nvSpPr>
        <p:spPr>
          <a:xfrm>
            <a:off x="3499920" y="5626800"/>
            <a:ext cx="524160" cy="52416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CustomShape 12"/>
          <p:cNvSpPr/>
          <p:nvPr/>
        </p:nvSpPr>
        <p:spPr>
          <a:xfrm>
            <a:off x="5820120" y="1401840"/>
            <a:ext cx="1207080" cy="120708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13"/>
          <p:cNvSpPr/>
          <p:nvPr/>
        </p:nvSpPr>
        <p:spPr>
          <a:xfrm>
            <a:off x="5846400" y="1428120"/>
            <a:ext cx="1154520" cy="115452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14"/>
          <p:cNvSpPr/>
          <p:nvPr/>
        </p:nvSpPr>
        <p:spPr>
          <a:xfrm>
            <a:off x="6158520" y="1753560"/>
            <a:ext cx="547560" cy="535320"/>
          </a:xfrm>
          <a:custGeom>
            <a:avLst/>
            <a:gdLst/>
            <a:ahLst/>
            <a:rect l="l" t="t" r="r" b="b"/>
            <a:pathLst>
              <a:path w="48" h="47">
                <a:moveTo>
                  <a:pt x="29" y="0"/>
                </a:moveTo>
                <a:cubicBezTo>
                  <a:pt x="29" y="7"/>
                  <a:pt x="29" y="7"/>
                  <a:pt x="29" y="7"/>
                </a:cubicBezTo>
                <a:cubicBezTo>
                  <a:pt x="36" y="9"/>
                  <a:pt x="41" y="16"/>
                  <a:pt x="41" y="23"/>
                </a:cubicBezTo>
                <a:cubicBezTo>
                  <a:pt x="41" y="33"/>
                  <a:pt x="33" y="41"/>
                  <a:pt x="24" y="41"/>
                </a:cubicBezTo>
                <a:cubicBezTo>
                  <a:pt x="14" y="41"/>
                  <a:pt x="6" y="33"/>
                  <a:pt x="6" y="23"/>
                </a:cubicBezTo>
                <a:cubicBezTo>
                  <a:pt x="6" y="16"/>
                  <a:pt x="11" y="9"/>
                  <a:pt x="18" y="7"/>
                </a:cubicBezTo>
                <a:cubicBezTo>
                  <a:pt x="18" y="0"/>
                  <a:pt x="18" y="0"/>
                  <a:pt x="18" y="0"/>
                </a:cubicBezTo>
                <a:cubicBezTo>
                  <a:pt x="7" y="2"/>
                  <a:pt x="0" y="12"/>
                  <a:pt x="0" y="23"/>
                </a:cubicBezTo>
                <a:cubicBezTo>
                  <a:pt x="0" y="37"/>
                  <a:pt x="10" y="47"/>
                  <a:pt x="24" y="47"/>
                </a:cubicBezTo>
                <a:cubicBezTo>
                  <a:pt x="37" y="47"/>
                  <a:pt x="48" y="37"/>
                  <a:pt x="48" y="23"/>
                </a:cubicBezTo>
                <a:cubicBezTo>
                  <a:pt x="48" y="12"/>
                  <a:pt x="40" y="2"/>
                  <a:pt x="29" y="0"/>
                </a:cubicBez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15"/>
          <p:cNvSpPr/>
          <p:nvPr/>
        </p:nvSpPr>
        <p:spPr>
          <a:xfrm>
            <a:off x="6374520" y="1629000"/>
            <a:ext cx="101160" cy="317160"/>
          </a:xfrm>
          <a:custGeom>
            <a:avLst/>
            <a:gdLst/>
            <a:ahLst/>
            <a:rect l="l" t="t" r="r" b="b"/>
            <a:pathLst>
              <a:path w="9" h="28">
                <a:moveTo>
                  <a:pt x="7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1" y="28"/>
                  <a:pt x="2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"/>
                  <a:pt x="9" y="2"/>
                  <a:pt x="9" y="2"/>
                </a:cubicBezTo>
                <a:cubicBezTo>
                  <a:pt x="9" y="1"/>
                  <a:pt x="8" y="0"/>
                  <a:pt x="7" y="0"/>
                </a:cubicBez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6"/>
          <p:cNvSpPr/>
          <p:nvPr/>
        </p:nvSpPr>
        <p:spPr>
          <a:xfrm>
            <a:off x="6797520" y="2644560"/>
            <a:ext cx="1207080" cy="120708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17"/>
          <p:cNvSpPr/>
          <p:nvPr/>
        </p:nvSpPr>
        <p:spPr>
          <a:xfrm>
            <a:off x="6823800" y="2670840"/>
            <a:ext cx="1154520" cy="115452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18"/>
          <p:cNvSpPr/>
          <p:nvPr/>
        </p:nvSpPr>
        <p:spPr>
          <a:xfrm>
            <a:off x="7125840" y="3029760"/>
            <a:ext cx="597600" cy="511560"/>
          </a:xfrm>
          <a:custGeom>
            <a:avLst/>
            <a:gdLst/>
            <a:ahLst/>
            <a:rect l="l" t="t" r="r" b="b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19"/>
          <p:cNvSpPr/>
          <p:nvPr/>
        </p:nvSpPr>
        <p:spPr>
          <a:xfrm>
            <a:off x="6841440" y="4114800"/>
            <a:ext cx="1207080" cy="120708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0"/>
          <p:cNvSpPr/>
          <p:nvPr/>
        </p:nvSpPr>
        <p:spPr>
          <a:xfrm>
            <a:off x="6867720" y="4141080"/>
            <a:ext cx="1154520" cy="115452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1"/>
          <p:cNvSpPr/>
          <p:nvPr/>
        </p:nvSpPr>
        <p:spPr>
          <a:xfrm>
            <a:off x="7202880" y="4463640"/>
            <a:ext cx="520920" cy="500760"/>
          </a:xfrm>
          <a:custGeom>
            <a:avLst/>
            <a:gdLst/>
            <a:ahLst/>
            <a:rect l="l" t="t" r="r" b="b"/>
            <a:pathLst>
              <a:path w="218" h="209">
                <a:moveTo>
                  <a:pt x="88" y="43"/>
                </a:moveTo>
                <a:lnTo>
                  <a:pt x="36" y="43"/>
                </a:lnTo>
                <a:lnTo>
                  <a:pt x="26" y="57"/>
                </a:lnTo>
                <a:lnTo>
                  <a:pt x="36" y="71"/>
                </a:lnTo>
                <a:lnTo>
                  <a:pt x="88" y="71"/>
                </a:lnTo>
                <a:lnTo>
                  <a:pt x="88" y="43"/>
                </a:lnTo>
                <a:lnTo>
                  <a:pt x="88" y="43"/>
                </a:lnTo>
                <a:close/>
                <a:moveTo>
                  <a:pt x="126" y="71"/>
                </a:moveTo>
                <a:lnTo>
                  <a:pt x="187" y="71"/>
                </a:lnTo>
                <a:lnTo>
                  <a:pt x="194" y="71"/>
                </a:lnTo>
                <a:lnTo>
                  <a:pt x="197" y="76"/>
                </a:lnTo>
                <a:lnTo>
                  <a:pt x="213" y="102"/>
                </a:lnTo>
                <a:lnTo>
                  <a:pt x="218" y="109"/>
                </a:lnTo>
                <a:lnTo>
                  <a:pt x="213" y="114"/>
                </a:lnTo>
                <a:lnTo>
                  <a:pt x="197" y="140"/>
                </a:lnTo>
                <a:lnTo>
                  <a:pt x="194" y="147"/>
                </a:lnTo>
                <a:lnTo>
                  <a:pt x="187" y="147"/>
                </a:lnTo>
                <a:lnTo>
                  <a:pt x="126" y="147"/>
                </a:lnTo>
                <a:lnTo>
                  <a:pt x="126" y="180"/>
                </a:lnTo>
                <a:lnTo>
                  <a:pt x="180" y="180"/>
                </a:lnTo>
                <a:lnTo>
                  <a:pt x="180" y="209"/>
                </a:lnTo>
                <a:lnTo>
                  <a:pt x="40" y="209"/>
                </a:lnTo>
                <a:lnTo>
                  <a:pt x="40" y="180"/>
                </a:lnTo>
                <a:lnTo>
                  <a:pt x="90" y="180"/>
                </a:lnTo>
                <a:lnTo>
                  <a:pt x="90" y="95"/>
                </a:lnTo>
                <a:lnTo>
                  <a:pt x="29" y="95"/>
                </a:lnTo>
                <a:lnTo>
                  <a:pt x="22" y="95"/>
                </a:lnTo>
                <a:lnTo>
                  <a:pt x="19" y="88"/>
                </a:lnTo>
                <a:lnTo>
                  <a:pt x="3" y="62"/>
                </a:lnTo>
                <a:lnTo>
                  <a:pt x="0" y="57"/>
                </a:lnTo>
                <a:lnTo>
                  <a:pt x="3" y="50"/>
                </a:lnTo>
                <a:lnTo>
                  <a:pt x="19" y="24"/>
                </a:lnTo>
                <a:lnTo>
                  <a:pt x="22" y="19"/>
                </a:lnTo>
                <a:lnTo>
                  <a:pt x="29" y="19"/>
                </a:lnTo>
                <a:lnTo>
                  <a:pt x="90" y="19"/>
                </a:lnTo>
                <a:lnTo>
                  <a:pt x="90" y="15"/>
                </a:lnTo>
                <a:lnTo>
                  <a:pt x="109" y="0"/>
                </a:lnTo>
                <a:lnTo>
                  <a:pt x="126" y="15"/>
                </a:lnTo>
                <a:lnTo>
                  <a:pt x="126" y="71"/>
                </a:lnTo>
                <a:lnTo>
                  <a:pt x="126" y="71"/>
                </a:lnTo>
                <a:close/>
                <a:moveTo>
                  <a:pt x="182" y="93"/>
                </a:moveTo>
                <a:lnTo>
                  <a:pt x="128" y="93"/>
                </a:lnTo>
                <a:lnTo>
                  <a:pt x="128" y="123"/>
                </a:lnTo>
                <a:lnTo>
                  <a:pt x="182" y="123"/>
                </a:lnTo>
                <a:lnTo>
                  <a:pt x="192" y="109"/>
                </a:lnTo>
                <a:lnTo>
                  <a:pt x="182" y="9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2"/>
          <p:cNvSpPr/>
          <p:nvPr/>
        </p:nvSpPr>
        <p:spPr>
          <a:xfrm>
            <a:off x="5830200" y="5339160"/>
            <a:ext cx="1207080" cy="120708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3"/>
          <p:cNvSpPr/>
          <p:nvPr/>
        </p:nvSpPr>
        <p:spPr>
          <a:xfrm>
            <a:off x="5856480" y="5365440"/>
            <a:ext cx="1154520" cy="115452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24"/>
          <p:cNvSpPr/>
          <p:nvPr/>
        </p:nvSpPr>
        <p:spPr>
          <a:xfrm>
            <a:off x="6132600" y="5619960"/>
            <a:ext cx="596160" cy="528480"/>
          </a:xfrm>
          <a:custGeom>
            <a:avLst/>
            <a:gdLst/>
            <a:ahLst/>
            <a:rect l="l" t="t" r="r" b="b"/>
            <a:pathLst>
              <a:path w="100" h="88">
                <a:moveTo>
                  <a:pt x="55" y="4"/>
                </a:moveTo>
                <a:cubicBezTo>
                  <a:pt x="76" y="41"/>
                  <a:pt x="76" y="41"/>
                  <a:pt x="76" y="41"/>
                </a:cubicBezTo>
                <a:cubicBezTo>
                  <a:pt x="76" y="41"/>
                  <a:pt x="76" y="41"/>
                  <a:pt x="76" y="41"/>
                </a:cubicBezTo>
                <a:cubicBezTo>
                  <a:pt x="98" y="79"/>
                  <a:pt x="98" y="79"/>
                  <a:pt x="98" y="79"/>
                </a:cubicBezTo>
                <a:cubicBezTo>
                  <a:pt x="100" y="82"/>
                  <a:pt x="99" y="85"/>
                  <a:pt x="96" y="87"/>
                </a:cubicBezTo>
                <a:cubicBezTo>
                  <a:pt x="95" y="88"/>
                  <a:pt x="93" y="88"/>
                  <a:pt x="92" y="88"/>
                </a:cubicBezTo>
                <a:cubicBezTo>
                  <a:pt x="92" y="88"/>
                  <a:pt x="92" y="88"/>
                  <a:pt x="92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7" y="88"/>
                  <a:pt x="7" y="88"/>
                  <a:pt x="7" y="88"/>
                </a:cubicBezTo>
                <a:cubicBezTo>
                  <a:pt x="3" y="88"/>
                  <a:pt x="0" y="85"/>
                  <a:pt x="0" y="82"/>
                </a:cubicBezTo>
                <a:cubicBezTo>
                  <a:pt x="0" y="80"/>
                  <a:pt x="1" y="79"/>
                  <a:pt x="1" y="78"/>
                </a:cubicBezTo>
                <a:cubicBezTo>
                  <a:pt x="23" y="41"/>
                  <a:pt x="23" y="41"/>
                  <a:pt x="23" y="41"/>
                </a:cubicBezTo>
                <a:cubicBezTo>
                  <a:pt x="23" y="41"/>
                  <a:pt x="23" y="41"/>
                  <a:pt x="23" y="41"/>
                </a:cubicBezTo>
                <a:cubicBezTo>
                  <a:pt x="44" y="4"/>
                  <a:pt x="44" y="4"/>
                  <a:pt x="44" y="4"/>
                </a:cubicBezTo>
                <a:cubicBezTo>
                  <a:pt x="46" y="1"/>
                  <a:pt x="50" y="0"/>
                  <a:pt x="53" y="2"/>
                </a:cubicBezTo>
                <a:cubicBezTo>
                  <a:pt x="54" y="3"/>
                  <a:pt x="54" y="3"/>
                  <a:pt x="55" y="4"/>
                </a:cubicBezTo>
                <a:close/>
                <a:moveTo>
                  <a:pt x="44" y="34"/>
                </a:moveTo>
                <a:cubicBezTo>
                  <a:pt x="44" y="37"/>
                  <a:pt x="44" y="37"/>
                  <a:pt x="44" y="37"/>
                </a:cubicBezTo>
                <a:cubicBezTo>
                  <a:pt x="46" y="62"/>
                  <a:pt x="46" y="62"/>
                  <a:pt x="46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4" y="37"/>
                  <a:pt x="54" y="37"/>
                  <a:pt x="54" y="37"/>
                </a:cubicBezTo>
                <a:cubicBezTo>
                  <a:pt x="54" y="34"/>
                  <a:pt x="54" y="34"/>
                  <a:pt x="54" y="34"/>
                </a:cubicBezTo>
                <a:cubicBezTo>
                  <a:pt x="44" y="34"/>
                  <a:pt x="44" y="34"/>
                  <a:pt x="44" y="34"/>
                </a:cubicBezTo>
                <a:close/>
                <a:moveTo>
                  <a:pt x="49" y="72"/>
                </a:moveTo>
                <a:cubicBezTo>
                  <a:pt x="52" y="72"/>
                  <a:pt x="53" y="71"/>
                  <a:pt x="53" y="69"/>
                </a:cubicBezTo>
                <a:cubicBezTo>
                  <a:pt x="53" y="66"/>
                  <a:pt x="51" y="65"/>
                  <a:pt x="49" y="65"/>
                </a:cubicBezTo>
                <a:cubicBezTo>
                  <a:pt x="47" y="65"/>
                  <a:pt x="45" y="66"/>
                  <a:pt x="45" y="69"/>
                </a:cubicBezTo>
                <a:cubicBezTo>
                  <a:pt x="45" y="71"/>
                  <a:pt x="47" y="72"/>
                  <a:pt x="49" y="72"/>
                </a:cubicBezTo>
                <a:close/>
                <a:moveTo>
                  <a:pt x="65" y="48"/>
                </a:moveTo>
                <a:cubicBezTo>
                  <a:pt x="49" y="20"/>
                  <a:pt x="49" y="20"/>
                  <a:pt x="49" y="20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8"/>
                  <a:pt x="34" y="48"/>
                  <a:pt x="33" y="48"/>
                </a:cubicBezTo>
                <a:cubicBezTo>
                  <a:pt x="17" y="75"/>
                  <a:pt x="17" y="75"/>
                  <a:pt x="17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81" y="75"/>
                  <a:pt x="81" y="75"/>
                  <a:pt x="81" y="75"/>
                </a:cubicBezTo>
                <a:cubicBezTo>
                  <a:pt x="65" y="48"/>
                  <a:pt x="65" y="48"/>
                  <a:pt x="65" y="48"/>
                </a:cubicBezTo>
                <a:cubicBezTo>
                  <a:pt x="65" y="48"/>
                  <a:pt x="65" y="48"/>
                  <a:pt x="65" y="48"/>
                </a:cubicBezTo>
                <a:close/>
              </a:path>
            </a:pathLst>
          </a:custGeom>
          <a:solidFill>
            <a:srgbClr val="1f84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5"/>
          <p:cNvSpPr/>
          <p:nvPr/>
        </p:nvSpPr>
        <p:spPr>
          <a:xfrm>
            <a:off x="7612560" y="142812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CustomShape 26"/>
          <p:cNvSpPr/>
          <p:nvPr/>
        </p:nvSpPr>
        <p:spPr>
          <a:xfrm>
            <a:off x="7612560" y="1813320"/>
            <a:ext cx="2870280" cy="4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CustomShape 27"/>
          <p:cNvSpPr/>
          <p:nvPr/>
        </p:nvSpPr>
        <p:spPr>
          <a:xfrm>
            <a:off x="8152200" y="273600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CustomShape 28"/>
          <p:cNvSpPr/>
          <p:nvPr/>
        </p:nvSpPr>
        <p:spPr>
          <a:xfrm>
            <a:off x="8152200" y="3120840"/>
            <a:ext cx="2870280" cy="4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29"/>
          <p:cNvSpPr/>
          <p:nvPr/>
        </p:nvSpPr>
        <p:spPr>
          <a:xfrm>
            <a:off x="8262000" y="422640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CustomShape 30"/>
          <p:cNvSpPr/>
          <p:nvPr/>
        </p:nvSpPr>
        <p:spPr>
          <a:xfrm>
            <a:off x="8262000" y="4611240"/>
            <a:ext cx="2870280" cy="4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CustomShape 31"/>
          <p:cNvSpPr/>
          <p:nvPr/>
        </p:nvSpPr>
        <p:spPr>
          <a:xfrm>
            <a:off x="7530480" y="556128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CustomShape 32"/>
          <p:cNvSpPr/>
          <p:nvPr/>
        </p:nvSpPr>
        <p:spPr>
          <a:xfrm>
            <a:off x="7530480" y="5946120"/>
            <a:ext cx="2870280" cy="4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33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34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2" name="CustomShape 35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7" dur="indefinite" restart="never" nodeType="tmRoot">
          <p:childTnLst>
            <p:seq>
              <p:cTn id="1318" dur="indefinite" nodeType="mainSeq">
                <p:childTnLst>
                  <p:par>
                    <p:cTn id="1319" fill="hold">
                      <p:stCondLst>
                        <p:cond delay="0"/>
                      </p:stCondLst>
                      <p:childTnLst>
                        <p:par>
                          <p:cTn id="1320" fill="hold">
                            <p:stCondLst>
                              <p:cond delay="0"/>
                            </p:stCondLst>
                            <p:childTnLst>
                              <p:par>
                                <p:cTn id="1321" nodeType="afterEffect" fill="hold" presetClass="entr" presetID="5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323" dur="4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24" dur="4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25" dur="4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6" fill="hold">
                            <p:stCondLst>
                              <p:cond delay="650"/>
                            </p:stCondLst>
                            <p:childTnLst>
                              <p:par>
                                <p:cTn id="1327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329" dur="35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333" dur="500" fill="hold"/>
                                        <p:tgtEl>
                                          <p:spTgt spid="65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34" dur="500" fill="hold"/>
                                        <p:tgtEl>
                                          <p:spTgt spid="655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35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339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1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43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4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348" dur="400" fill="hold"/>
                                        <p:tgtEl>
                                          <p:spTgt spid="67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49" dur="400" fill="hold"/>
                                        <p:tgtEl>
                                          <p:spTgt spid="67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50" dur="400"/>
                                        <p:tgtEl>
                                          <p:spTgt spid="67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1" fill="hold">
                            <p:stCondLst>
                              <p:cond delay="2900"/>
                            </p:stCondLst>
                            <p:childTnLst>
                              <p:par>
                                <p:cTn id="135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354" dur="400" fill="hold"/>
                                        <p:tgtEl>
                                          <p:spTgt spid="67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55" dur="400" fill="hold"/>
                                        <p:tgtEl>
                                          <p:spTgt spid="67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56" dur="400"/>
                                        <p:tgtEl>
                                          <p:spTgt spid="67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7" nodeType="withEffect" fill="hold" presetClass="entr" presetID="5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359" dur="500" fill="hold"/>
                                        <p:tgtEl>
                                          <p:spTgt spid="65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60" dur="500" fill="hold"/>
                                        <p:tgtEl>
                                          <p:spTgt spid="65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61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2" fill="hold">
                            <p:stCondLst>
                              <p:cond delay="4950"/>
                            </p:stCondLst>
                            <p:childTnLst>
                              <p:par>
                                <p:cTn id="136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365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6" fill="hold">
                            <p:stCondLst>
                              <p:cond delay="5450"/>
                            </p:stCondLst>
                            <p:childTnLst>
                              <p:par>
                                <p:cTn id="1367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9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0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1" fill="hold">
                            <p:stCondLst>
                              <p:cond delay="5950"/>
                            </p:stCondLst>
                            <p:childTnLst>
                              <p:par>
                                <p:cTn id="137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374" dur="400" fill="hold"/>
                                        <p:tgtEl>
                                          <p:spTgt spid="67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75" dur="400" fill="hold"/>
                                        <p:tgtEl>
                                          <p:spTgt spid="67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76" dur="400"/>
                                        <p:tgtEl>
                                          <p:spTgt spid="67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7" fill="hold">
                            <p:stCondLst>
                              <p:cond delay="6350"/>
                            </p:stCondLst>
                            <p:childTnLst>
                              <p:par>
                                <p:cTn id="137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380" dur="400" fill="hold"/>
                                        <p:tgtEl>
                                          <p:spTgt spid="67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81" dur="400" fill="hold"/>
                                        <p:tgtEl>
                                          <p:spTgt spid="67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82" dur="400"/>
                                        <p:tgtEl>
                                          <p:spTgt spid="67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3" nodeType="withEffect" fill="hold" presetClass="entr" presetID="5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385" dur="500" fill="hold"/>
                                        <p:tgtEl>
                                          <p:spTgt spid="65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386" dur="500" fill="hold"/>
                                        <p:tgtEl>
                                          <p:spTgt spid="65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8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400"/>
                            </p:stCondLst>
                            <p:childTnLst>
                              <p:par>
                                <p:cTn id="138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391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900"/>
                            </p:stCondLst>
                            <p:childTnLst>
                              <p:par>
                                <p:cTn id="1393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95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6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7" fill="hold">
                            <p:stCondLst>
                              <p:cond delay="9400"/>
                            </p:stCondLst>
                            <p:childTnLst>
                              <p:par>
                                <p:cTn id="139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400" dur="400" fill="hold"/>
                                        <p:tgtEl>
                                          <p:spTgt spid="67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401" dur="400" fill="hold"/>
                                        <p:tgtEl>
                                          <p:spTgt spid="67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02" dur="400"/>
                                        <p:tgtEl>
                                          <p:spTgt spid="67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3" fill="hold">
                            <p:stCondLst>
                              <p:cond delay="9800"/>
                            </p:stCondLst>
                            <p:childTnLst>
                              <p:par>
                                <p:cTn id="140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406" dur="400" fill="hold"/>
                                        <p:tgtEl>
                                          <p:spTgt spid="67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407" dur="400" fill="hold"/>
                                        <p:tgtEl>
                                          <p:spTgt spid="67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08" dur="400"/>
                                        <p:tgtEl>
                                          <p:spTgt spid="67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9" nodeType="withEffect" fill="hold" presetClass="entr" presetID="5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411" dur="500" fill="hold"/>
                                        <p:tgtEl>
                                          <p:spTgt spid="658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412" dur="500" fill="hold"/>
                                        <p:tgtEl>
                                          <p:spTgt spid="658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13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4" fill="hold">
                            <p:stCondLst>
                              <p:cond delay="11850"/>
                            </p:stCondLst>
                            <p:childTnLst>
                              <p:par>
                                <p:cTn id="141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1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8" fill="hold">
                            <p:stCondLst>
                              <p:cond delay="12350"/>
                            </p:stCondLst>
                            <p:childTnLst>
                              <p:par>
                                <p:cTn id="141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21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2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3" fill="hold">
                            <p:stCondLst>
                              <p:cond delay="12850"/>
                            </p:stCondLst>
                            <p:childTnLst>
                              <p:par>
                                <p:cTn id="142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426" dur="400" fill="hold"/>
                                        <p:tgtEl>
                                          <p:spTgt spid="67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427" dur="400" fill="hold"/>
                                        <p:tgtEl>
                                          <p:spTgt spid="67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28" dur="400"/>
                                        <p:tgtEl>
                                          <p:spTgt spid="67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9" fill="hold">
                            <p:stCondLst>
                              <p:cond delay="13250"/>
                            </p:stCondLst>
                            <p:childTnLst>
                              <p:par>
                                <p:cTn id="143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432" dur="400" fill="hold"/>
                                        <p:tgtEl>
                                          <p:spTgt spid="67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433" dur="400" fill="hold"/>
                                        <p:tgtEl>
                                          <p:spTgt spid="67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34" dur="400"/>
                                        <p:tgtEl>
                                          <p:spTgt spid="67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ustomShape 1"/>
          <p:cNvSpPr/>
          <p:nvPr/>
        </p:nvSpPr>
        <p:spPr>
          <a:xfrm rot="18851400">
            <a:off x="1926720" y="2838600"/>
            <a:ext cx="1279440" cy="127908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2"/>
          <p:cNvSpPr/>
          <p:nvPr/>
        </p:nvSpPr>
        <p:spPr>
          <a:xfrm rot="18851400">
            <a:off x="1946160" y="2858400"/>
            <a:ext cx="1240200" cy="123984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3"/>
          <p:cNvSpPr/>
          <p:nvPr/>
        </p:nvSpPr>
        <p:spPr>
          <a:xfrm>
            <a:off x="2125440" y="3209040"/>
            <a:ext cx="115308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96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45%</a:t>
            </a:r>
            <a:endParaRPr b="0" lang="en-US" sz="29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CustomShape 4"/>
          <p:cNvSpPr/>
          <p:nvPr/>
        </p:nvSpPr>
        <p:spPr>
          <a:xfrm rot="18851400">
            <a:off x="4673880" y="2852640"/>
            <a:ext cx="1279440" cy="127908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5"/>
          <p:cNvSpPr/>
          <p:nvPr/>
        </p:nvSpPr>
        <p:spPr>
          <a:xfrm rot="18851400">
            <a:off x="4693320" y="2872440"/>
            <a:ext cx="1240200" cy="123984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6"/>
          <p:cNvSpPr/>
          <p:nvPr/>
        </p:nvSpPr>
        <p:spPr>
          <a:xfrm>
            <a:off x="4826520" y="3273480"/>
            <a:ext cx="1058760" cy="5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1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68%</a:t>
            </a:r>
            <a:endParaRPr b="0" lang="en-US" sz="2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CustomShape 7"/>
          <p:cNvSpPr/>
          <p:nvPr/>
        </p:nvSpPr>
        <p:spPr>
          <a:xfrm rot="18851400">
            <a:off x="7212960" y="2845080"/>
            <a:ext cx="1279440" cy="127908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8"/>
          <p:cNvSpPr/>
          <p:nvPr/>
        </p:nvSpPr>
        <p:spPr>
          <a:xfrm rot="18851400">
            <a:off x="7232400" y="2864880"/>
            <a:ext cx="1240200" cy="123984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9"/>
          <p:cNvSpPr/>
          <p:nvPr/>
        </p:nvSpPr>
        <p:spPr>
          <a:xfrm>
            <a:off x="7370280" y="3176280"/>
            <a:ext cx="116424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96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79%</a:t>
            </a:r>
            <a:endParaRPr b="0" lang="en-US" sz="29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2" name="CustomShape 10"/>
          <p:cNvSpPr/>
          <p:nvPr/>
        </p:nvSpPr>
        <p:spPr>
          <a:xfrm rot="18851400">
            <a:off x="9813600" y="2836440"/>
            <a:ext cx="1279440" cy="127908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11"/>
          <p:cNvSpPr/>
          <p:nvPr/>
        </p:nvSpPr>
        <p:spPr>
          <a:xfrm rot="18851400">
            <a:off x="9833040" y="2856240"/>
            <a:ext cx="1240200" cy="123984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12"/>
          <p:cNvSpPr/>
          <p:nvPr/>
        </p:nvSpPr>
        <p:spPr>
          <a:xfrm>
            <a:off x="9981000" y="3237120"/>
            <a:ext cx="116676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96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92%</a:t>
            </a:r>
            <a:endParaRPr b="0" lang="en-US" sz="29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5" name="CustomShape 13"/>
          <p:cNvSpPr/>
          <p:nvPr/>
        </p:nvSpPr>
        <p:spPr>
          <a:xfrm rot="18900000">
            <a:off x="1984680" y="3323160"/>
            <a:ext cx="1708560" cy="928440"/>
          </a:xfrm>
          <a:custGeom>
            <a:avLst/>
            <a:gdLst/>
            <a:ahLst/>
            <a:rect l="l" t="t" r="r" b="b"/>
            <a:pathLst>
              <a:path w="8105" h="4285">
                <a:moveTo>
                  <a:pt x="8098" y="0"/>
                </a:moveTo>
                <a:cubicBezTo>
                  <a:pt x="8103" y="77"/>
                  <a:pt x="8105" y="155"/>
                  <a:pt x="8105" y="233"/>
                </a:cubicBezTo>
                <a:cubicBezTo>
                  <a:pt x="8105" y="2471"/>
                  <a:pt x="6291" y="4285"/>
                  <a:pt x="4053" y="4285"/>
                </a:cubicBezTo>
                <a:cubicBezTo>
                  <a:pt x="1814" y="4285"/>
                  <a:pt x="0" y="2471"/>
                  <a:pt x="0" y="233"/>
                </a:cubicBezTo>
                <a:cubicBezTo>
                  <a:pt x="0" y="155"/>
                  <a:pt x="2" y="77"/>
                  <a:pt x="7" y="0"/>
                </a:cubicBezTo>
                <a:lnTo>
                  <a:pt x="1080" y="0"/>
                </a:lnTo>
                <a:cubicBezTo>
                  <a:pt x="1074" y="77"/>
                  <a:pt x="1071" y="154"/>
                  <a:pt x="1071" y="233"/>
                </a:cubicBezTo>
                <a:cubicBezTo>
                  <a:pt x="1071" y="1879"/>
                  <a:pt x="2406" y="3214"/>
                  <a:pt x="4053" y="3214"/>
                </a:cubicBezTo>
                <a:cubicBezTo>
                  <a:pt x="5699" y="3214"/>
                  <a:pt x="7034" y="1879"/>
                  <a:pt x="7034" y="233"/>
                </a:cubicBezTo>
                <a:cubicBezTo>
                  <a:pt x="7034" y="154"/>
                  <a:pt x="7031" y="77"/>
                  <a:pt x="7025" y="0"/>
                </a:cubicBezTo>
                <a:lnTo>
                  <a:pt x="8098" y="0"/>
                </a:lnTo>
                <a:close/>
              </a:path>
            </a:pathLst>
          </a:custGeom>
          <a:solidFill>
            <a:srgbClr val="09425e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4"/>
          <p:cNvSpPr/>
          <p:nvPr/>
        </p:nvSpPr>
        <p:spPr>
          <a:xfrm rot="19087200">
            <a:off x="4668120" y="3178800"/>
            <a:ext cx="1669680" cy="1128240"/>
          </a:xfrm>
          <a:custGeom>
            <a:avLst/>
            <a:gdLst/>
            <a:ahLst/>
            <a:rect l="l" t="t" r="r" b="b"/>
            <a:pathLst>
              <a:path w="8105" h="4984">
                <a:moveTo>
                  <a:pt x="7997" y="0"/>
                </a:moveTo>
                <a:cubicBezTo>
                  <a:pt x="8068" y="299"/>
                  <a:pt x="8105" y="611"/>
                  <a:pt x="8105" y="932"/>
                </a:cubicBezTo>
                <a:cubicBezTo>
                  <a:pt x="8105" y="3170"/>
                  <a:pt x="6291" y="4984"/>
                  <a:pt x="4053" y="4984"/>
                </a:cubicBezTo>
                <a:cubicBezTo>
                  <a:pt x="1814" y="4984"/>
                  <a:pt x="0" y="3170"/>
                  <a:pt x="0" y="932"/>
                </a:cubicBezTo>
                <a:cubicBezTo>
                  <a:pt x="0" y="611"/>
                  <a:pt x="37" y="299"/>
                  <a:pt x="108" y="0"/>
                </a:cubicBezTo>
                <a:lnTo>
                  <a:pt x="1212" y="0"/>
                </a:lnTo>
                <a:lnTo>
                  <a:pt x="1218" y="6"/>
                </a:lnTo>
                <a:cubicBezTo>
                  <a:pt x="1123" y="297"/>
                  <a:pt x="1071" y="609"/>
                  <a:pt x="1071" y="932"/>
                </a:cubicBezTo>
                <a:cubicBezTo>
                  <a:pt x="1071" y="2578"/>
                  <a:pt x="2406" y="3913"/>
                  <a:pt x="4053" y="3913"/>
                </a:cubicBezTo>
                <a:cubicBezTo>
                  <a:pt x="5699" y="3913"/>
                  <a:pt x="7034" y="2578"/>
                  <a:pt x="7034" y="932"/>
                </a:cubicBezTo>
                <a:cubicBezTo>
                  <a:pt x="7034" y="609"/>
                  <a:pt x="6982" y="297"/>
                  <a:pt x="6887" y="6"/>
                </a:cubicBezTo>
                <a:lnTo>
                  <a:pt x="6893" y="0"/>
                </a:lnTo>
                <a:lnTo>
                  <a:pt x="7997" y="0"/>
                </a:lnTo>
                <a:close/>
              </a:path>
            </a:pathLst>
          </a:custGeom>
          <a:solidFill>
            <a:srgbClr val="1f84be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5"/>
          <p:cNvSpPr/>
          <p:nvPr/>
        </p:nvSpPr>
        <p:spPr>
          <a:xfrm rot="19290600">
            <a:off x="7115400" y="2979720"/>
            <a:ext cx="1707120" cy="1329120"/>
          </a:xfrm>
          <a:custGeom>
            <a:avLst/>
            <a:gdLst/>
            <a:ahLst/>
            <a:rect l="l" t="t" r="r" b="b"/>
            <a:pathLst>
              <a:path w="8105" h="6195">
                <a:moveTo>
                  <a:pt x="7492" y="0"/>
                </a:moveTo>
                <a:cubicBezTo>
                  <a:pt x="7880" y="622"/>
                  <a:pt x="8105" y="1356"/>
                  <a:pt x="8105" y="2143"/>
                </a:cubicBezTo>
                <a:cubicBezTo>
                  <a:pt x="8105" y="4381"/>
                  <a:pt x="6290" y="6195"/>
                  <a:pt x="4052" y="6195"/>
                </a:cubicBezTo>
                <a:cubicBezTo>
                  <a:pt x="1814" y="6195"/>
                  <a:pt x="0" y="4381"/>
                  <a:pt x="0" y="2143"/>
                </a:cubicBezTo>
                <a:cubicBezTo>
                  <a:pt x="0" y="1356"/>
                  <a:pt x="224" y="622"/>
                  <a:pt x="612" y="0"/>
                </a:cubicBezTo>
                <a:lnTo>
                  <a:pt x="1957" y="0"/>
                </a:lnTo>
                <a:lnTo>
                  <a:pt x="1968" y="11"/>
                </a:lnTo>
                <a:cubicBezTo>
                  <a:pt x="1415" y="552"/>
                  <a:pt x="1071" y="1307"/>
                  <a:pt x="1071" y="2143"/>
                </a:cubicBezTo>
                <a:cubicBezTo>
                  <a:pt x="1071" y="3789"/>
                  <a:pt x="2406" y="5124"/>
                  <a:pt x="4052" y="5124"/>
                </a:cubicBezTo>
                <a:cubicBezTo>
                  <a:pt x="5699" y="5124"/>
                  <a:pt x="7033" y="3789"/>
                  <a:pt x="7033" y="2143"/>
                </a:cubicBezTo>
                <a:cubicBezTo>
                  <a:pt x="7033" y="1307"/>
                  <a:pt x="6690" y="552"/>
                  <a:pt x="6136" y="11"/>
                </a:cubicBezTo>
                <a:lnTo>
                  <a:pt x="6147" y="0"/>
                </a:lnTo>
                <a:lnTo>
                  <a:pt x="7492" y="0"/>
                </a:lnTo>
                <a:close/>
              </a:path>
            </a:pathLst>
          </a:custGeom>
          <a:solidFill>
            <a:srgbClr val="09425e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6"/>
          <p:cNvSpPr/>
          <p:nvPr/>
        </p:nvSpPr>
        <p:spPr>
          <a:xfrm rot="19810800">
            <a:off x="9645480" y="2703960"/>
            <a:ext cx="1644480" cy="1604520"/>
          </a:xfrm>
          <a:custGeom>
            <a:avLst/>
            <a:gdLst/>
            <a:ahLst/>
            <a:rect l="l" t="t" r="r" b="b"/>
            <a:pathLst>
              <a:path w="8105" h="7710">
                <a:moveTo>
                  <a:pt x="5799" y="0"/>
                </a:moveTo>
                <a:cubicBezTo>
                  <a:pt x="7163" y="653"/>
                  <a:pt x="8105" y="2045"/>
                  <a:pt x="8105" y="3658"/>
                </a:cubicBezTo>
                <a:cubicBezTo>
                  <a:pt x="8105" y="5896"/>
                  <a:pt x="6291" y="7710"/>
                  <a:pt x="4052" y="7710"/>
                </a:cubicBezTo>
                <a:cubicBezTo>
                  <a:pt x="1814" y="7710"/>
                  <a:pt x="0" y="5896"/>
                  <a:pt x="0" y="3658"/>
                </a:cubicBezTo>
                <a:cubicBezTo>
                  <a:pt x="0" y="2045"/>
                  <a:pt x="942" y="653"/>
                  <a:pt x="2306" y="0"/>
                </a:cubicBezTo>
                <a:lnTo>
                  <a:pt x="3128" y="823"/>
                </a:lnTo>
                <a:cubicBezTo>
                  <a:pt x="1934" y="1212"/>
                  <a:pt x="1071" y="2334"/>
                  <a:pt x="1071" y="3658"/>
                </a:cubicBezTo>
                <a:cubicBezTo>
                  <a:pt x="1071" y="5304"/>
                  <a:pt x="2406" y="6639"/>
                  <a:pt x="4052" y="6639"/>
                </a:cubicBezTo>
                <a:cubicBezTo>
                  <a:pt x="5699" y="6639"/>
                  <a:pt x="7034" y="5304"/>
                  <a:pt x="7034" y="3658"/>
                </a:cubicBezTo>
                <a:cubicBezTo>
                  <a:pt x="7034" y="2334"/>
                  <a:pt x="6171" y="1212"/>
                  <a:pt x="4976" y="823"/>
                </a:cubicBezTo>
                <a:lnTo>
                  <a:pt x="5799" y="0"/>
                </a:lnTo>
                <a:close/>
              </a:path>
            </a:pathLst>
          </a:custGeom>
          <a:solidFill>
            <a:srgbClr val="1f84be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7"/>
          <p:cNvSpPr/>
          <p:nvPr/>
        </p:nvSpPr>
        <p:spPr>
          <a:xfrm>
            <a:off x="1954800" y="1808280"/>
            <a:ext cx="1782720" cy="317520"/>
          </a:xfrm>
          <a:prstGeom prst="flowChartAlternateProcess">
            <a:avLst/>
          </a:pr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18"/>
          <p:cNvSpPr/>
          <p:nvPr/>
        </p:nvSpPr>
        <p:spPr>
          <a:xfrm>
            <a:off x="2067480" y="179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19"/>
          <p:cNvSpPr/>
          <p:nvPr/>
        </p:nvSpPr>
        <p:spPr>
          <a:xfrm>
            <a:off x="4508280" y="1808280"/>
            <a:ext cx="1698120" cy="317520"/>
          </a:xfrm>
          <a:prstGeom prst="flowChartAlternateProcess">
            <a:avLst/>
          </a:prstGeom>
          <a:solidFill>
            <a:srgbClr val="1f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0"/>
          <p:cNvSpPr/>
          <p:nvPr/>
        </p:nvSpPr>
        <p:spPr>
          <a:xfrm>
            <a:off x="4610880" y="179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21"/>
          <p:cNvSpPr/>
          <p:nvPr/>
        </p:nvSpPr>
        <p:spPr>
          <a:xfrm>
            <a:off x="7025760" y="1808280"/>
            <a:ext cx="1692000" cy="317520"/>
          </a:xfrm>
          <a:prstGeom prst="flowChartAlternateProcess">
            <a:avLst/>
          </a:pr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2"/>
          <p:cNvSpPr/>
          <p:nvPr/>
        </p:nvSpPr>
        <p:spPr>
          <a:xfrm>
            <a:off x="7065360" y="1793880"/>
            <a:ext cx="16527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5" name="CustomShape 23"/>
          <p:cNvSpPr/>
          <p:nvPr/>
        </p:nvSpPr>
        <p:spPr>
          <a:xfrm>
            <a:off x="9691560" y="1808280"/>
            <a:ext cx="1654560" cy="317520"/>
          </a:xfrm>
          <a:prstGeom prst="flowChartAlternateProcess">
            <a:avLst/>
          </a:prstGeom>
          <a:solidFill>
            <a:srgbClr val="1f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24"/>
          <p:cNvSpPr/>
          <p:nvPr/>
        </p:nvSpPr>
        <p:spPr>
          <a:xfrm>
            <a:off x="9764640" y="179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25"/>
          <p:cNvSpPr/>
          <p:nvPr/>
        </p:nvSpPr>
        <p:spPr>
          <a:xfrm>
            <a:off x="1779120" y="4947120"/>
            <a:ext cx="21211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8" name="CustomShape 26"/>
          <p:cNvSpPr/>
          <p:nvPr/>
        </p:nvSpPr>
        <p:spPr>
          <a:xfrm>
            <a:off x="4239000" y="4947120"/>
            <a:ext cx="21211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27"/>
          <p:cNvSpPr/>
          <p:nvPr/>
        </p:nvSpPr>
        <p:spPr>
          <a:xfrm>
            <a:off x="6799320" y="4947120"/>
            <a:ext cx="21211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0" name="CustomShape 28"/>
          <p:cNvSpPr/>
          <p:nvPr/>
        </p:nvSpPr>
        <p:spPr>
          <a:xfrm>
            <a:off x="9542520" y="4947120"/>
            <a:ext cx="21211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9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30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31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5" dur="indefinite" restart="never" nodeType="tmRoot">
          <p:childTnLst>
            <p:seq>
              <p:cTn id="1436" dur="indefinite" nodeType="mainSeq">
                <p:childTnLst>
                  <p:par>
                    <p:cTn id="1437" fill="hold">
                      <p:stCondLst>
                        <p:cond delay="0"/>
                      </p:stCondLst>
                      <p:childTnLst>
                        <p:par>
                          <p:cTn id="1438" fill="hold">
                            <p:stCondLst>
                              <p:cond delay="0"/>
                            </p:stCondLst>
                            <p:childTnLst>
                              <p:par>
                                <p:cTn id="1439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1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42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3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45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7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48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9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1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3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54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5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7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9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60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1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3" nodeType="afterEffect" fill="hold" presetClass="entr" presetID="23" presetSubtype="27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465" dur="5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2/3*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466" dur="5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2/3*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7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469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0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1" nodeType="afterEffect" fill="hold" presetClass="entr" presetID="23" presetSubtype="27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473" dur="5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2/3*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474" dur="5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2/3*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5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477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8" fill="hold">
                            <p:stCondLst>
                              <p:cond delay="4000"/>
                            </p:stCondLst>
                            <p:childTnLst>
                              <p:par>
                                <p:cTn id="1479" nodeType="afterEffect" fill="hold" presetClass="entr" presetID="23" presetSubtype="27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481" dur="5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2/3*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482" dur="5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2/3*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3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485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6" fill="hold">
                            <p:stCondLst>
                              <p:cond delay="5000"/>
                            </p:stCondLst>
                            <p:childTnLst>
                              <p:par>
                                <p:cTn id="1487" nodeType="afterEffect" fill="hold" presetClass="entr" presetID="23" presetSubtype="27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489" dur="5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2/3*width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490" dur="500" fill="hold"/>
                                      </p:cBhvr>
                                      <p:tavLst>
                                        <p:tav tm="0">
                                          <p:val>
                                            <p:strVal val="2/3*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1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493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4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5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497" dur="400" fill="hold"/>
                                        <p:tgtEl>
                                          <p:spTgt spid="70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498" dur="400" fill="hold"/>
                                        <p:tgtEl>
                                          <p:spTgt spid="70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99" dur="400"/>
                                        <p:tgtEl>
                                          <p:spTgt spid="70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6400"/>
                            </p:stCondLst>
                            <p:childTnLst>
                              <p:par>
                                <p:cTn id="150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503" dur="400" fill="hold"/>
                                        <p:tgtEl>
                                          <p:spTgt spid="708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04" dur="400" fill="hold"/>
                                        <p:tgtEl>
                                          <p:spTgt spid="708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05" dur="400"/>
                                        <p:tgtEl>
                                          <p:spTgt spid="708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6" fill="hold">
                            <p:stCondLst>
                              <p:cond delay="6800"/>
                            </p:stCondLst>
                            <p:childTnLst>
                              <p:par>
                                <p:cTn id="150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509" dur="400" fill="hold"/>
                                        <p:tgtEl>
                                          <p:spTgt spid="70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10" dur="400" fill="hold"/>
                                        <p:tgtEl>
                                          <p:spTgt spid="70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11" dur="400"/>
                                        <p:tgtEl>
                                          <p:spTgt spid="70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7200"/>
                            </p:stCondLst>
                            <p:childTnLst>
                              <p:par>
                                <p:cTn id="1513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515" dur="400" fill="hold"/>
                                        <p:tgtEl>
                                          <p:spTgt spid="710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16" dur="400" fill="hold"/>
                                        <p:tgtEl>
                                          <p:spTgt spid="710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17" dur="400"/>
                                        <p:tgtEl>
                                          <p:spTgt spid="710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CustomShape 1"/>
          <p:cNvSpPr/>
          <p:nvPr/>
        </p:nvSpPr>
        <p:spPr>
          <a:xfrm>
            <a:off x="1728360" y="2369160"/>
            <a:ext cx="2233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5" name="Line 2"/>
          <p:cNvSpPr/>
          <p:nvPr/>
        </p:nvSpPr>
        <p:spPr>
          <a:xfrm flipV="1">
            <a:off x="6693840" y="2177280"/>
            <a:ext cx="1954080" cy="120672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Line 3"/>
          <p:cNvSpPr/>
          <p:nvPr/>
        </p:nvSpPr>
        <p:spPr>
          <a:xfrm>
            <a:off x="6770160" y="4026960"/>
            <a:ext cx="1907280" cy="36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Line 4"/>
          <p:cNvSpPr/>
          <p:nvPr/>
        </p:nvSpPr>
        <p:spPr>
          <a:xfrm>
            <a:off x="6693840" y="4462560"/>
            <a:ext cx="1899000" cy="123912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5"/>
          <p:cNvSpPr/>
          <p:nvPr/>
        </p:nvSpPr>
        <p:spPr>
          <a:xfrm>
            <a:off x="7896960" y="1452960"/>
            <a:ext cx="1501200" cy="150120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6"/>
          <p:cNvSpPr/>
          <p:nvPr/>
        </p:nvSpPr>
        <p:spPr>
          <a:xfrm>
            <a:off x="7929720" y="1485720"/>
            <a:ext cx="1435680" cy="143568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7"/>
          <p:cNvSpPr/>
          <p:nvPr/>
        </p:nvSpPr>
        <p:spPr>
          <a:xfrm>
            <a:off x="7865280" y="1861200"/>
            <a:ext cx="148140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211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标题</a:t>
            </a:r>
            <a:endParaRPr b="0" lang="en-US" sz="21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11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内容</a:t>
            </a:r>
            <a:endParaRPr b="0" lang="en-US" sz="21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1" name="CustomShape 8"/>
          <p:cNvSpPr/>
          <p:nvPr/>
        </p:nvSpPr>
        <p:spPr>
          <a:xfrm>
            <a:off x="7920360" y="3184200"/>
            <a:ext cx="1501200" cy="150120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CustomShape 9"/>
          <p:cNvSpPr/>
          <p:nvPr/>
        </p:nvSpPr>
        <p:spPr>
          <a:xfrm>
            <a:off x="7953120" y="3216960"/>
            <a:ext cx="1435680" cy="143568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CustomShape 10"/>
          <p:cNvSpPr/>
          <p:nvPr/>
        </p:nvSpPr>
        <p:spPr>
          <a:xfrm>
            <a:off x="7956360" y="3613320"/>
            <a:ext cx="144180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211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标题</a:t>
            </a:r>
            <a:endParaRPr b="0" lang="en-US" sz="21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11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内容</a:t>
            </a:r>
            <a:endParaRPr b="0" lang="en-US" sz="21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4" name="CustomShape 11"/>
          <p:cNvSpPr/>
          <p:nvPr/>
        </p:nvSpPr>
        <p:spPr>
          <a:xfrm>
            <a:off x="7900920" y="4930920"/>
            <a:ext cx="1501200" cy="150120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12"/>
          <p:cNvSpPr/>
          <p:nvPr/>
        </p:nvSpPr>
        <p:spPr>
          <a:xfrm>
            <a:off x="7933680" y="4963680"/>
            <a:ext cx="1435680" cy="143568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13"/>
          <p:cNvSpPr/>
          <p:nvPr/>
        </p:nvSpPr>
        <p:spPr>
          <a:xfrm>
            <a:off x="7882920" y="5315040"/>
            <a:ext cx="151236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211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标题</a:t>
            </a:r>
            <a:endParaRPr b="0" lang="en-US" sz="21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11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内容</a:t>
            </a:r>
            <a:endParaRPr b="0" lang="en-US" sz="21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7" name="CustomShape 14"/>
          <p:cNvSpPr/>
          <p:nvPr/>
        </p:nvSpPr>
        <p:spPr>
          <a:xfrm>
            <a:off x="4922640" y="2814120"/>
            <a:ext cx="2049480" cy="204948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15"/>
          <p:cNvSpPr/>
          <p:nvPr/>
        </p:nvSpPr>
        <p:spPr>
          <a:xfrm>
            <a:off x="4967280" y="2858760"/>
            <a:ext cx="1959840" cy="195984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16"/>
          <p:cNvSpPr/>
          <p:nvPr/>
        </p:nvSpPr>
        <p:spPr>
          <a:xfrm>
            <a:off x="5026320" y="2910960"/>
            <a:ext cx="1852920" cy="185292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17"/>
          <p:cNvSpPr/>
          <p:nvPr/>
        </p:nvSpPr>
        <p:spPr>
          <a:xfrm>
            <a:off x="1865520" y="1567080"/>
            <a:ext cx="1958760" cy="60768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62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18"/>
          <p:cNvSpPr/>
          <p:nvPr/>
        </p:nvSpPr>
        <p:spPr>
          <a:xfrm>
            <a:off x="1889280" y="1586160"/>
            <a:ext cx="1909800" cy="56916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42000">
                <a:srgbClr val="f0f0f0"/>
              </a:gs>
              <a:gs pos="100000">
                <a:schemeClr val="bg1">
                  <a:lumMod val="8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19"/>
          <p:cNvSpPr/>
          <p:nvPr/>
        </p:nvSpPr>
        <p:spPr>
          <a:xfrm>
            <a:off x="2013120" y="1716480"/>
            <a:ext cx="308880" cy="30888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outerShdw algn="tr" blurRad="88900" dir="8100000" dist="63500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20"/>
          <p:cNvSpPr/>
          <p:nvPr/>
        </p:nvSpPr>
        <p:spPr>
          <a:xfrm>
            <a:off x="2334600" y="1749960"/>
            <a:ext cx="145404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21"/>
          <p:cNvSpPr/>
          <p:nvPr/>
        </p:nvSpPr>
        <p:spPr>
          <a:xfrm>
            <a:off x="1728360" y="4136040"/>
            <a:ext cx="2233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5" name="CustomShape 22"/>
          <p:cNvSpPr/>
          <p:nvPr/>
        </p:nvSpPr>
        <p:spPr>
          <a:xfrm>
            <a:off x="1728360" y="5816160"/>
            <a:ext cx="2233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6" name="CustomShape 23"/>
          <p:cNvSpPr/>
          <p:nvPr/>
        </p:nvSpPr>
        <p:spPr>
          <a:xfrm>
            <a:off x="1846440" y="3301200"/>
            <a:ext cx="1983600" cy="60768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62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24"/>
          <p:cNvSpPr/>
          <p:nvPr/>
        </p:nvSpPr>
        <p:spPr>
          <a:xfrm>
            <a:off x="1871280" y="3320280"/>
            <a:ext cx="1933920" cy="56916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42000">
                <a:srgbClr val="f0f0f0"/>
              </a:gs>
              <a:gs pos="100000">
                <a:schemeClr val="bg1">
                  <a:lumMod val="8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25"/>
          <p:cNvSpPr/>
          <p:nvPr/>
        </p:nvSpPr>
        <p:spPr>
          <a:xfrm>
            <a:off x="2000160" y="3450240"/>
            <a:ext cx="321480" cy="30888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outerShdw algn="tr" blurRad="88900" dir="8100000" dist="63500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26"/>
          <p:cNvSpPr/>
          <p:nvPr/>
        </p:nvSpPr>
        <p:spPr>
          <a:xfrm>
            <a:off x="2330640" y="3474000"/>
            <a:ext cx="151272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0" name="CustomShape 27"/>
          <p:cNvSpPr/>
          <p:nvPr/>
        </p:nvSpPr>
        <p:spPr>
          <a:xfrm>
            <a:off x="1843920" y="5019480"/>
            <a:ext cx="1997280" cy="60768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62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28"/>
          <p:cNvSpPr/>
          <p:nvPr/>
        </p:nvSpPr>
        <p:spPr>
          <a:xfrm>
            <a:off x="1868760" y="5038560"/>
            <a:ext cx="1947240" cy="56916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42000">
                <a:srgbClr val="f0f0f0"/>
              </a:gs>
              <a:gs pos="100000">
                <a:schemeClr val="bg1">
                  <a:lumMod val="8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29"/>
          <p:cNvSpPr/>
          <p:nvPr/>
        </p:nvSpPr>
        <p:spPr>
          <a:xfrm>
            <a:off x="1998360" y="5168880"/>
            <a:ext cx="323640" cy="30888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outerShdw algn="tr" blurRad="88900" dir="8100000" dist="63500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0"/>
          <p:cNvSpPr/>
          <p:nvPr/>
        </p:nvSpPr>
        <p:spPr>
          <a:xfrm>
            <a:off x="2323080" y="5187960"/>
            <a:ext cx="152316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4" name="CustomShape 31"/>
          <p:cNvSpPr/>
          <p:nvPr/>
        </p:nvSpPr>
        <p:spPr>
          <a:xfrm>
            <a:off x="9565200" y="1882800"/>
            <a:ext cx="1929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5" name="CustomShape 32"/>
          <p:cNvSpPr/>
          <p:nvPr/>
        </p:nvSpPr>
        <p:spPr>
          <a:xfrm>
            <a:off x="9565200" y="3620160"/>
            <a:ext cx="1929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6" name="CustomShape 33"/>
          <p:cNvSpPr/>
          <p:nvPr/>
        </p:nvSpPr>
        <p:spPr>
          <a:xfrm>
            <a:off x="9565200" y="5321160"/>
            <a:ext cx="1929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7" name="CustomShape 34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35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9" name="CustomShape 36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18" dur="indefinite" restart="never" nodeType="tmRoot">
          <p:childTnLst>
            <p:seq>
              <p:cTn id="1519" dur="indefinite" nodeType="mainSeq">
                <p:childTnLst>
                  <p:par>
                    <p:cTn id="1520" fill="hold">
                      <p:stCondLst>
                        <p:cond delay="0"/>
                      </p:stCondLst>
                      <p:childTnLst>
                        <p:par>
                          <p:cTn id="1521" fill="hold">
                            <p:stCondLst>
                              <p:cond delay="0"/>
                            </p:stCondLst>
                            <p:childTnLst>
                              <p:par>
                                <p:cTn id="1522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24" dur="3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5" dur="3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6" fill="hold">
                            <p:stCondLst>
                              <p:cond delay="300"/>
                            </p:stCondLst>
                            <p:childTnLst>
                              <p:par>
                                <p:cTn id="1527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529" dur="3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0" fill="hold">
                            <p:stCondLst>
                              <p:cond delay="600"/>
                            </p:stCondLst>
                            <p:childTnLst>
                              <p:par>
                                <p:cTn id="1531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33" dur="3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4" dur="3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5" fill="hold">
                            <p:stCondLst>
                              <p:cond delay="900"/>
                            </p:stCondLst>
                            <p:childTnLst>
                              <p:par>
                                <p:cTn id="1536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538" dur="3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9" fill="hold">
                            <p:stCondLst>
                              <p:cond delay="1200"/>
                            </p:stCondLst>
                            <p:childTnLst>
                              <p:par>
                                <p:cTn id="1540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42" dur="3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3" dur="3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5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547" dur="3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0" nodeType="withEffect" fill="hold" presetClass="path" presetID="49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  <p:par>
                          <p:cTn id="1551" fill="hold">
                            <p:stCondLst>
                              <p:cond delay="2100"/>
                            </p:stCondLst>
                            <p:childTnLst>
                              <p:par>
                                <p:cTn id="155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554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5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557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8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560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1" fill="hold">
                            <p:stCondLst>
                              <p:cond delay="2600"/>
                            </p:stCondLst>
                            <p:childTnLst>
                              <p:par>
                                <p:cTn id="156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564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65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66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569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70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71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574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75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76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7" fill="hold">
                            <p:stCondLst>
                              <p:cond delay="3100"/>
                            </p:stCondLst>
                            <p:childTnLst>
                              <p:par>
                                <p:cTn id="157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580" dur="400" fill="hold"/>
                                        <p:tgtEl>
                                          <p:spTgt spid="744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81" dur="400" fill="hold"/>
                                        <p:tgtEl>
                                          <p:spTgt spid="744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82" dur="400"/>
                                        <p:tgtEl>
                                          <p:spTgt spid="744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3" fill="hold">
                            <p:stCondLst>
                              <p:cond delay="3500"/>
                            </p:stCondLst>
                            <p:childTnLst>
                              <p:par>
                                <p:cTn id="158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586" dur="400" fill="hold"/>
                                        <p:tgtEl>
                                          <p:spTgt spid="74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87" dur="400" fill="hold"/>
                                        <p:tgtEl>
                                          <p:spTgt spid="74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88" dur="400"/>
                                        <p:tgtEl>
                                          <p:spTgt spid="74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9" fill="hold">
                            <p:stCondLst>
                              <p:cond delay="3900"/>
                            </p:stCondLst>
                            <p:childTnLst>
                              <p:par>
                                <p:cTn id="159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592" dur="400" fill="hold"/>
                                        <p:tgtEl>
                                          <p:spTgt spid="746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93" dur="400" fill="hold"/>
                                        <p:tgtEl>
                                          <p:spTgt spid="746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94" dur="400"/>
                                        <p:tgtEl>
                                          <p:spTgt spid="746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CustomShape 1"/>
          <p:cNvSpPr/>
          <p:nvPr/>
        </p:nvSpPr>
        <p:spPr>
          <a:xfrm>
            <a:off x="-4680" y="1547640"/>
            <a:ext cx="4579920" cy="5684400"/>
          </a:xfrm>
          <a:prstGeom prst="rect">
            <a:avLst/>
          </a:prstGeom>
          <a:blipFill>
            <a:blip r:embed="rId1"/>
            <a:stretch>
              <a:fillRect l="0" t="-1822" r="0" b="-263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2"/>
          <p:cNvSpPr/>
          <p:nvPr/>
        </p:nvSpPr>
        <p:spPr>
          <a:xfrm rot="5400000">
            <a:off x="5607360" y="1447920"/>
            <a:ext cx="1268640" cy="1648440"/>
          </a:xfrm>
          <a:custGeom>
            <a:avLst/>
            <a:gdLst/>
            <a:ahLst/>
            <a:rect l="l" t="t" r="r" b="b"/>
            <a:pathLst>
              <a:path w="1102258" h="1432090">
                <a:moveTo>
                  <a:pt x="761620" y="431870"/>
                </a:moveTo>
                <a:lnTo>
                  <a:pt x="856659" y="621949"/>
                </a:lnTo>
                <a:lnTo>
                  <a:pt x="234710" y="621949"/>
                </a:lnTo>
                <a:lnTo>
                  <a:pt x="325695" y="439980"/>
                </a:lnTo>
                <a:cubicBezTo>
                  <a:pt x="163858" y="520416"/>
                  <a:pt x="53779" y="687834"/>
                  <a:pt x="53779" y="880961"/>
                </a:cubicBezTo>
                <a:cubicBezTo>
                  <a:pt x="53779" y="1155639"/>
                  <a:pt x="276450" y="1378310"/>
                  <a:pt x="551128" y="1378310"/>
                </a:cubicBezTo>
                <a:cubicBezTo>
                  <a:pt x="825806" y="1378310"/>
                  <a:pt x="1048477" y="1155639"/>
                  <a:pt x="1048477" y="880961"/>
                </a:cubicBezTo>
                <a:cubicBezTo>
                  <a:pt x="1048477" y="681767"/>
                  <a:pt x="931374" y="509923"/>
                  <a:pt x="761620" y="431870"/>
                </a:cubicBezTo>
                <a:close/>
                <a:moveTo>
                  <a:pt x="545685" y="0"/>
                </a:moveTo>
                <a:lnTo>
                  <a:pt x="726120" y="360871"/>
                </a:lnTo>
                <a:cubicBezTo>
                  <a:pt x="945108" y="431845"/>
                  <a:pt x="1102258" y="638051"/>
                  <a:pt x="1102258" y="880961"/>
                </a:cubicBezTo>
                <a:cubicBezTo>
                  <a:pt x="1102258" y="1185341"/>
                  <a:pt x="855509" y="1432090"/>
                  <a:pt x="551129" y="1432090"/>
                </a:cubicBezTo>
                <a:cubicBezTo>
                  <a:pt x="246749" y="1432090"/>
                  <a:pt x="0" y="1185341"/>
                  <a:pt x="0" y="880961"/>
                </a:cubicBezTo>
                <a:cubicBezTo>
                  <a:pt x="0" y="642821"/>
                  <a:pt x="151038" y="439958"/>
                  <a:pt x="363249" y="364872"/>
                </a:cubicBezTo>
                <a:close/>
              </a:path>
            </a:pathLst>
          </a:custGeom>
          <a:gradFill>
            <a:gsLst>
              <a:gs pos="0">
                <a:srgbClr val="01283b"/>
              </a:gs>
              <a:gs pos="50000">
                <a:srgbClr val="023954"/>
              </a:gs>
              <a:gs pos="100000">
                <a:srgbClr val="034463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3"/>
          <p:cNvSpPr/>
          <p:nvPr/>
        </p:nvSpPr>
        <p:spPr>
          <a:xfrm rot="5400000">
            <a:off x="5616000" y="1495080"/>
            <a:ext cx="1213200" cy="1554480"/>
          </a:xfrm>
          <a:custGeom>
            <a:avLst/>
            <a:gdLst/>
            <a:ah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gradFill>
            <a:gsLst>
              <a:gs pos="0">
                <a:srgbClr val="01283b"/>
              </a:gs>
              <a:gs pos="50000">
                <a:srgbClr val="023954"/>
              </a:gs>
              <a:gs pos="100000">
                <a:srgbClr val="034463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4"/>
          <p:cNvSpPr/>
          <p:nvPr/>
        </p:nvSpPr>
        <p:spPr>
          <a:xfrm>
            <a:off x="5639040" y="2149560"/>
            <a:ext cx="95400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4" name="CustomShape 5"/>
          <p:cNvSpPr/>
          <p:nvPr/>
        </p:nvSpPr>
        <p:spPr>
          <a:xfrm rot="5400000">
            <a:off x="7284600" y="1423800"/>
            <a:ext cx="1268640" cy="1648440"/>
          </a:xfrm>
          <a:custGeom>
            <a:avLst/>
            <a:gdLst/>
            <a:ahLst/>
            <a:rect l="l" t="t" r="r" b="b"/>
            <a:pathLst>
              <a:path w="1102258" h="1432090">
                <a:moveTo>
                  <a:pt x="761620" y="431870"/>
                </a:moveTo>
                <a:lnTo>
                  <a:pt x="856659" y="621949"/>
                </a:lnTo>
                <a:lnTo>
                  <a:pt x="234710" y="621949"/>
                </a:lnTo>
                <a:lnTo>
                  <a:pt x="325695" y="439980"/>
                </a:lnTo>
                <a:cubicBezTo>
                  <a:pt x="163858" y="520416"/>
                  <a:pt x="53779" y="687834"/>
                  <a:pt x="53779" y="880961"/>
                </a:cubicBezTo>
                <a:cubicBezTo>
                  <a:pt x="53779" y="1155639"/>
                  <a:pt x="276450" y="1378310"/>
                  <a:pt x="551128" y="1378310"/>
                </a:cubicBezTo>
                <a:cubicBezTo>
                  <a:pt x="825806" y="1378310"/>
                  <a:pt x="1048477" y="1155639"/>
                  <a:pt x="1048477" y="880961"/>
                </a:cubicBezTo>
                <a:cubicBezTo>
                  <a:pt x="1048477" y="681767"/>
                  <a:pt x="931374" y="509923"/>
                  <a:pt x="761620" y="431870"/>
                </a:cubicBezTo>
                <a:close/>
                <a:moveTo>
                  <a:pt x="545685" y="0"/>
                </a:moveTo>
                <a:lnTo>
                  <a:pt x="726120" y="360871"/>
                </a:lnTo>
                <a:cubicBezTo>
                  <a:pt x="945108" y="431845"/>
                  <a:pt x="1102258" y="638051"/>
                  <a:pt x="1102258" y="880961"/>
                </a:cubicBezTo>
                <a:cubicBezTo>
                  <a:pt x="1102258" y="1185341"/>
                  <a:pt x="855509" y="1432090"/>
                  <a:pt x="551129" y="1432090"/>
                </a:cubicBezTo>
                <a:cubicBezTo>
                  <a:pt x="246749" y="1432090"/>
                  <a:pt x="0" y="1185341"/>
                  <a:pt x="0" y="880961"/>
                </a:cubicBezTo>
                <a:cubicBezTo>
                  <a:pt x="0" y="642821"/>
                  <a:pt x="151038" y="439958"/>
                  <a:pt x="363249" y="364872"/>
                </a:cubicBezTo>
                <a:close/>
              </a:path>
            </a:pathLst>
          </a:custGeom>
          <a:gradFill>
            <a:gsLst>
              <a:gs pos="0">
                <a:srgbClr val="0b5077"/>
              </a:gs>
              <a:gs pos="50000">
                <a:srgbClr val="1072aa"/>
              </a:gs>
              <a:gs pos="100000">
                <a:srgbClr val="1286c9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6"/>
          <p:cNvSpPr/>
          <p:nvPr/>
        </p:nvSpPr>
        <p:spPr>
          <a:xfrm rot="5400000">
            <a:off x="7293240" y="1470240"/>
            <a:ext cx="1213200" cy="1554480"/>
          </a:xfrm>
          <a:custGeom>
            <a:avLst/>
            <a:gdLst/>
            <a:ah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gradFill>
            <a:gsLst>
              <a:gs pos="0">
                <a:srgbClr val="0b5077"/>
              </a:gs>
              <a:gs pos="50000">
                <a:srgbClr val="1072aa"/>
              </a:gs>
              <a:gs pos="100000">
                <a:srgbClr val="1286c9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CustomShape 7"/>
          <p:cNvSpPr/>
          <p:nvPr/>
        </p:nvSpPr>
        <p:spPr>
          <a:xfrm>
            <a:off x="7356240" y="2138760"/>
            <a:ext cx="95400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7" name="CustomShape 8"/>
          <p:cNvSpPr/>
          <p:nvPr/>
        </p:nvSpPr>
        <p:spPr>
          <a:xfrm rot="5400000">
            <a:off x="8925480" y="1465920"/>
            <a:ext cx="1268640" cy="1648440"/>
          </a:xfrm>
          <a:custGeom>
            <a:avLst/>
            <a:gdLst/>
            <a:ahLst/>
            <a:rect l="l" t="t" r="r" b="b"/>
            <a:pathLst>
              <a:path w="1102258" h="1432090">
                <a:moveTo>
                  <a:pt x="761620" y="431870"/>
                </a:moveTo>
                <a:lnTo>
                  <a:pt x="856659" y="621949"/>
                </a:lnTo>
                <a:lnTo>
                  <a:pt x="234710" y="621949"/>
                </a:lnTo>
                <a:lnTo>
                  <a:pt x="325695" y="439980"/>
                </a:lnTo>
                <a:cubicBezTo>
                  <a:pt x="163858" y="520416"/>
                  <a:pt x="53779" y="687834"/>
                  <a:pt x="53779" y="880961"/>
                </a:cubicBezTo>
                <a:cubicBezTo>
                  <a:pt x="53779" y="1155639"/>
                  <a:pt x="276450" y="1378310"/>
                  <a:pt x="551128" y="1378310"/>
                </a:cubicBezTo>
                <a:cubicBezTo>
                  <a:pt x="825806" y="1378310"/>
                  <a:pt x="1048477" y="1155639"/>
                  <a:pt x="1048477" y="880961"/>
                </a:cubicBezTo>
                <a:cubicBezTo>
                  <a:pt x="1048477" y="681767"/>
                  <a:pt x="931374" y="509923"/>
                  <a:pt x="761620" y="431870"/>
                </a:cubicBezTo>
                <a:close/>
                <a:moveTo>
                  <a:pt x="545685" y="0"/>
                </a:moveTo>
                <a:lnTo>
                  <a:pt x="726120" y="360871"/>
                </a:lnTo>
                <a:cubicBezTo>
                  <a:pt x="945108" y="431845"/>
                  <a:pt x="1102258" y="638051"/>
                  <a:pt x="1102258" y="880961"/>
                </a:cubicBezTo>
                <a:cubicBezTo>
                  <a:pt x="1102258" y="1185341"/>
                  <a:pt x="855509" y="1432090"/>
                  <a:pt x="551129" y="1432090"/>
                </a:cubicBezTo>
                <a:cubicBezTo>
                  <a:pt x="246749" y="1432090"/>
                  <a:pt x="0" y="1185341"/>
                  <a:pt x="0" y="880961"/>
                </a:cubicBezTo>
                <a:cubicBezTo>
                  <a:pt x="0" y="642821"/>
                  <a:pt x="151038" y="439958"/>
                  <a:pt x="363249" y="364872"/>
                </a:cubicBezTo>
                <a:close/>
              </a:path>
            </a:pathLst>
          </a:custGeom>
          <a:gradFill>
            <a:gsLst>
              <a:gs pos="0">
                <a:srgbClr val="01283b"/>
              </a:gs>
              <a:gs pos="50000">
                <a:srgbClr val="023954"/>
              </a:gs>
              <a:gs pos="100000">
                <a:srgbClr val="034463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9"/>
          <p:cNvSpPr/>
          <p:nvPr/>
        </p:nvSpPr>
        <p:spPr>
          <a:xfrm rot="5400000">
            <a:off x="8934120" y="1513080"/>
            <a:ext cx="1213200" cy="1554480"/>
          </a:xfrm>
          <a:custGeom>
            <a:avLst/>
            <a:gdLst/>
            <a:ah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gradFill>
            <a:gsLst>
              <a:gs pos="0">
                <a:srgbClr val="01283b"/>
              </a:gs>
              <a:gs pos="50000">
                <a:srgbClr val="023954"/>
              </a:gs>
              <a:gs pos="100000">
                <a:srgbClr val="034463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10"/>
          <p:cNvSpPr/>
          <p:nvPr/>
        </p:nvSpPr>
        <p:spPr>
          <a:xfrm>
            <a:off x="8971200" y="2149560"/>
            <a:ext cx="92304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0" name="CustomShape 11"/>
          <p:cNvSpPr/>
          <p:nvPr/>
        </p:nvSpPr>
        <p:spPr>
          <a:xfrm rot="5400000">
            <a:off x="10576080" y="1482120"/>
            <a:ext cx="1268640" cy="1648440"/>
          </a:xfrm>
          <a:custGeom>
            <a:avLst/>
            <a:gdLst/>
            <a:ahLst/>
            <a:rect l="l" t="t" r="r" b="b"/>
            <a:pathLst>
              <a:path w="1102258" h="1432090">
                <a:moveTo>
                  <a:pt x="761620" y="431870"/>
                </a:moveTo>
                <a:lnTo>
                  <a:pt x="856659" y="621949"/>
                </a:lnTo>
                <a:lnTo>
                  <a:pt x="234710" y="621949"/>
                </a:lnTo>
                <a:lnTo>
                  <a:pt x="325695" y="439980"/>
                </a:lnTo>
                <a:cubicBezTo>
                  <a:pt x="163858" y="520416"/>
                  <a:pt x="53779" y="687834"/>
                  <a:pt x="53779" y="880961"/>
                </a:cubicBezTo>
                <a:cubicBezTo>
                  <a:pt x="53779" y="1155639"/>
                  <a:pt x="276450" y="1378310"/>
                  <a:pt x="551128" y="1378310"/>
                </a:cubicBezTo>
                <a:cubicBezTo>
                  <a:pt x="825806" y="1378310"/>
                  <a:pt x="1048477" y="1155639"/>
                  <a:pt x="1048477" y="880961"/>
                </a:cubicBezTo>
                <a:cubicBezTo>
                  <a:pt x="1048477" y="681767"/>
                  <a:pt x="931374" y="509923"/>
                  <a:pt x="761620" y="431870"/>
                </a:cubicBezTo>
                <a:close/>
                <a:moveTo>
                  <a:pt x="545685" y="0"/>
                </a:moveTo>
                <a:lnTo>
                  <a:pt x="726120" y="360871"/>
                </a:lnTo>
                <a:cubicBezTo>
                  <a:pt x="945108" y="431845"/>
                  <a:pt x="1102258" y="638051"/>
                  <a:pt x="1102258" y="880961"/>
                </a:cubicBezTo>
                <a:cubicBezTo>
                  <a:pt x="1102258" y="1185341"/>
                  <a:pt x="855509" y="1432090"/>
                  <a:pt x="551129" y="1432090"/>
                </a:cubicBezTo>
                <a:cubicBezTo>
                  <a:pt x="246749" y="1432090"/>
                  <a:pt x="0" y="1185341"/>
                  <a:pt x="0" y="880961"/>
                </a:cubicBezTo>
                <a:cubicBezTo>
                  <a:pt x="0" y="642821"/>
                  <a:pt x="151038" y="439958"/>
                  <a:pt x="363249" y="364872"/>
                </a:cubicBezTo>
                <a:close/>
              </a:path>
            </a:pathLst>
          </a:custGeom>
          <a:gradFill>
            <a:gsLst>
              <a:gs pos="0">
                <a:srgbClr val="0b5077"/>
              </a:gs>
              <a:gs pos="50000">
                <a:srgbClr val="1072aa"/>
              </a:gs>
              <a:gs pos="100000">
                <a:srgbClr val="1286c9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12"/>
          <p:cNvSpPr/>
          <p:nvPr/>
        </p:nvSpPr>
        <p:spPr>
          <a:xfrm rot="5400000">
            <a:off x="10584720" y="1529280"/>
            <a:ext cx="1213200" cy="1554480"/>
          </a:xfrm>
          <a:custGeom>
            <a:avLst/>
            <a:gdLst/>
            <a:ah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gradFill>
            <a:gsLst>
              <a:gs pos="0">
                <a:srgbClr val="0b5077"/>
              </a:gs>
              <a:gs pos="50000">
                <a:srgbClr val="1072aa"/>
              </a:gs>
              <a:gs pos="100000">
                <a:srgbClr val="1286c9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13"/>
          <p:cNvSpPr/>
          <p:nvPr/>
        </p:nvSpPr>
        <p:spPr>
          <a:xfrm>
            <a:off x="10523520" y="2138760"/>
            <a:ext cx="95400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3" name="CustomShape 14"/>
          <p:cNvSpPr/>
          <p:nvPr/>
        </p:nvSpPr>
        <p:spPr>
          <a:xfrm>
            <a:off x="5847480" y="371844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4" name="CustomShape 15"/>
          <p:cNvSpPr/>
          <p:nvPr/>
        </p:nvSpPr>
        <p:spPr>
          <a:xfrm>
            <a:off x="5847480" y="4103280"/>
            <a:ext cx="2235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5" name="CustomShape 16"/>
          <p:cNvSpPr/>
          <p:nvPr/>
        </p:nvSpPr>
        <p:spPr>
          <a:xfrm>
            <a:off x="9093600" y="371844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CustomShape 17"/>
          <p:cNvSpPr/>
          <p:nvPr/>
        </p:nvSpPr>
        <p:spPr>
          <a:xfrm>
            <a:off x="9093600" y="4103280"/>
            <a:ext cx="2235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CustomShape 18"/>
          <p:cNvSpPr/>
          <p:nvPr/>
        </p:nvSpPr>
        <p:spPr>
          <a:xfrm>
            <a:off x="5847480" y="498960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8" name="CustomShape 19"/>
          <p:cNvSpPr/>
          <p:nvPr/>
        </p:nvSpPr>
        <p:spPr>
          <a:xfrm>
            <a:off x="5847480" y="5374440"/>
            <a:ext cx="2235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9" name="CustomShape 20"/>
          <p:cNvSpPr/>
          <p:nvPr/>
        </p:nvSpPr>
        <p:spPr>
          <a:xfrm>
            <a:off x="9093600" y="4989600"/>
            <a:ext cx="190368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0" name="CustomShape 21"/>
          <p:cNvSpPr/>
          <p:nvPr/>
        </p:nvSpPr>
        <p:spPr>
          <a:xfrm>
            <a:off x="9093600" y="5374440"/>
            <a:ext cx="2235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CustomShape 22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23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3" name="CustomShape 24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95" dur="indefinite" restart="never" nodeType="tmRoot">
          <p:childTnLst>
            <p:seq>
              <p:cTn id="1596" dur="indefinite" nodeType="mainSeq">
                <p:childTnLst>
                  <p:par>
                    <p:cTn id="1597" fill="hold">
                      <p:stCondLst>
                        <p:cond delay="0"/>
                      </p:stCondLst>
                      <p:childTnLst>
                        <p:par>
                          <p:cTn id="1598" fill="hold">
                            <p:stCondLst>
                              <p:cond delay="0"/>
                            </p:stCondLst>
                            <p:childTnLst>
                              <p:par>
                                <p:cTn id="159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1" dur="13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2" dur="13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3" nodeType="withEffect" fill="hold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5" dur="13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6" dur="13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7" nodeType="withEffect" fill="hold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9" dur="13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0" dur="13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1" nodeType="withEffect" fill="hold" presetClass="entr" presetID="2" presetSubtype="2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13" dur="13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4" dur="13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1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18" dur="400" fill="hold"/>
                                        <p:tgtEl>
                                          <p:spTgt spid="763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19" dur="400" fill="hold"/>
                                        <p:tgtEl>
                                          <p:spTgt spid="763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20" dur="400"/>
                                        <p:tgtEl>
                                          <p:spTgt spid="763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62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24" dur="400" fill="hold"/>
                                        <p:tgtEl>
                                          <p:spTgt spid="764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25" dur="400" fill="hold"/>
                                        <p:tgtEl>
                                          <p:spTgt spid="764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26" dur="400"/>
                                        <p:tgtEl>
                                          <p:spTgt spid="764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7" fill="hold">
                            <p:stCondLst>
                              <p:cond delay="2900"/>
                            </p:stCondLst>
                            <p:childTnLst>
                              <p:par>
                                <p:cTn id="162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30" dur="400" fill="hold"/>
                                        <p:tgtEl>
                                          <p:spTgt spid="765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31" dur="400" fill="hold"/>
                                        <p:tgtEl>
                                          <p:spTgt spid="765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32" dur="400"/>
                                        <p:tgtEl>
                                          <p:spTgt spid="765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3" fill="hold">
                            <p:stCondLst>
                              <p:cond delay="3300"/>
                            </p:stCondLst>
                            <p:childTnLst>
                              <p:par>
                                <p:cTn id="163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36" dur="400" fill="hold"/>
                                        <p:tgtEl>
                                          <p:spTgt spid="766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37" dur="400" fill="hold"/>
                                        <p:tgtEl>
                                          <p:spTgt spid="766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38" dur="400"/>
                                        <p:tgtEl>
                                          <p:spTgt spid="766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9" fill="hold">
                            <p:stCondLst>
                              <p:cond delay="3700"/>
                            </p:stCondLst>
                            <p:childTnLst>
                              <p:par>
                                <p:cTn id="164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42" dur="400" fill="hold"/>
                                        <p:tgtEl>
                                          <p:spTgt spid="767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43" dur="400" fill="hold"/>
                                        <p:tgtEl>
                                          <p:spTgt spid="767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44" dur="400"/>
                                        <p:tgtEl>
                                          <p:spTgt spid="767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5" fill="hold">
                            <p:stCondLst>
                              <p:cond delay="4100"/>
                            </p:stCondLst>
                            <p:childTnLst>
                              <p:par>
                                <p:cTn id="164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48" dur="400" fill="hold"/>
                                        <p:tgtEl>
                                          <p:spTgt spid="768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49" dur="400" fill="hold"/>
                                        <p:tgtEl>
                                          <p:spTgt spid="768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50" dur="400"/>
                                        <p:tgtEl>
                                          <p:spTgt spid="768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1" fill="hold">
                            <p:stCondLst>
                              <p:cond delay="4500"/>
                            </p:stCondLst>
                            <p:childTnLst>
                              <p:par>
                                <p:cTn id="165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54" dur="400" fill="hold"/>
                                        <p:tgtEl>
                                          <p:spTgt spid="769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55" dur="400" fill="hold"/>
                                        <p:tgtEl>
                                          <p:spTgt spid="769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56" dur="400"/>
                                        <p:tgtEl>
                                          <p:spTgt spid="769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7" fill="hold">
                            <p:stCondLst>
                              <p:cond delay="4900"/>
                            </p:stCondLst>
                            <p:childTnLst>
                              <p:par>
                                <p:cTn id="165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60" dur="400" fill="hold"/>
                                        <p:tgtEl>
                                          <p:spTgt spid="770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61" dur="400" fill="hold"/>
                                        <p:tgtEl>
                                          <p:spTgt spid="770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62" dur="400"/>
                                        <p:tgtEl>
                                          <p:spTgt spid="770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0" y="0"/>
            <a:ext cx="12858120" cy="72320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2"/>
          <p:cNvSpPr/>
          <p:nvPr/>
        </p:nvSpPr>
        <p:spPr>
          <a:xfrm>
            <a:off x="5374800" y="5352480"/>
            <a:ext cx="55270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BUSINESS REPORT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6" name="CustomShape 3"/>
          <p:cNvSpPr/>
          <p:nvPr/>
        </p:nvSpPr>
        <p:spPr>
          <a:xfrm>
            <a:off x="5367240" y="3976200"/>
            <a:ext cx="3539520" cy="109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6609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感谢聆听</a:t>
            </a:r>
            <a:endParaRPr b="0" lang="en-US" sz="66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7" name="CustomShape 4"/>
          <p:cNvSpPr/>
          <p:nvPr/>
        </p:nvSpPr>
        <p:spPr>
          <a:xfrm>
            <a:off x="5349240" y="5976720"/>
            <a:ext cx="6672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en-US" sz="80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Arial"/>
                <a:ea typeface="宋体"/>
              </a:rPr>
              <a:t>CONTRACTED WIND POWERPOINT TEMPLATE DESIGNS CONTRACTED WIND POWERPOINT TEMPLATE DESIGNS CONTRACTED WIND POWERPOINT TEMPLATE DESIGNS CONTRACTED WIND POWERPOINT TEMPLATE DESIGNS</a:t>
            </a:r>
            <a:endParaRPr b="0" lang="en-US" sz="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8" name="CustomShape 5"/>
          <p:cNvSpPr/>
          <p:nvPr/>
        </p:nvSpPr>
        <p:spPr>
          <a:xfrm>
            <a:off x="5349240" y="5067000"/>
            <a:ext cx="373140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168"/>
              </a:lnSpc>
            </a:pPr>
            <a:r>
              <a:rPr b="1" lang="en-US" sz="190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THANK YOU FOR LISTENING</a:t>
            </a:r>
            <a:endParaRPr b="0" lang="en-US" sz="1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9" name="Line 6"/>
          <p:cNvSpPr/>
          <p:nvPr/>
        </p:nvSpPr>
        <p:spPr>
          <a:xfrm>
            <a:off x="5447880" y="5429160"/>
            <a:ext cx="6437160" cy="360"/>
          </a:xfrm>
          <a:prstGeom prst="line">
            <a:avLst/>
          </a:prstGeom>
          <a:ln w="25560">
            <a:solidFill>
              <a:srgbClr val="1f84b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7"/>
          <p:cNvSpPr/>
          <p:nvPr/>
        </p:nvSpPr>
        <p:spPr>
          <a:xfrm>
            <a:off x="8867880" y="3728880"/>
            <a:ext cx="2831040" cy="18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1500" spc="-1" strike="noStrike">
                <a:solidFill>
                  <a:srgbClr val="1f84be"/>
                </a:solidFill>
                <a:uFill>
                  <a:solidFill>
                    <a:srgbClr val="ffffff"/>
                  </a:solidFill>
                </a:uFill>
                <a:latin typeface="Impact"/>
                <a:ea typeface="微软雅黑"/>
              </a:rPr>
              <a:t>2017</a:t>
            </a:r>
            <a:endParaRPr b="0" lang="en-US" sz="1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1" name="CustomShape 8"/>
          <p:cNvSpPr/>
          <p:nvPr/>
        </p:nvSpPr>
        <p:spPr>
          <a:xfrm>
            <a:off x="196560" y="1615680"/>
            <a:ext cx="774360" cy="22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PPT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模板下载：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www.1ppt.com/moban/     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行业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PPT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模板：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www.1ppt.com/hangye/ </a:t>
            </a:r>
            <a:endParaRPr b="0" lang="en-US" sz="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节日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PPT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模板：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www.1ppt.com/jieri/           PPT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素材下载：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www.1ppt.com/sucai/</a:t>
            </a:r>
            <a:endParaRPr b="0" lang="en-US" sz="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PPT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背景图片：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www.1ppt.com/beijing/      PPT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图表下载：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www.1ppt.com/tubiao/      </a:t>
            </a:r>
            <a:endParaRPr b="0" lang="en-US" sz="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优秀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PPT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下载：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www.1ppt.com/xiazai/        PPT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教程： 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www.1ppt.com/powerpoint/      </a:t>
            </a:r>
            <a:endParaRPr b="0" lang="en-US" sz="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Word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教程： 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www.1ppt.com/word/              Excel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教程：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www.1ppt.com/excel/  </a:t>
            </a:r>
            <a:endParaRPr b="0" lang="en-US" sz="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资料下载：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www.1ppt.com/ziliao/                PPT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课件下载：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www.1ppt.com/kejian/ </a:t>
            </a:r>
            <a:endParaRPr b="0" lang="en-US" sz="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范文下载：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www.1ppt.com/fanwen/             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试卷下载：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www.1ppt.com/shiti/  </a:t>
            </a:r>
            <a:endParaRPr b="0" lang="en-US" sz="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教案下载：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www.1ppt.com/jiaoan/        PPT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论坛：</a:t>
            </a: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www.1ppt.cn</a:t>
            </a:r>
            <a:endParaRPr b="0" lang="en-US" sz="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宋体"/>
              </a:rPr>
              <a:t> </a:t>
            </a:r>
            <a:endParaRPr b="0" lang="en-US" sz="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 advTm="0">
    <p:blinds dir="vert"/>
  </p:transition>
  <p:timing>
    <p:tnLst>
      <p:par>
        <p:cTn id="1663" dur="indefinite" restart="never" nodeType="tmRoot">
          <p:childTnLst>
            <p:seq>
              <p:cTn id="1664" dur="indefinite" nodeType="mainSeq">
                <p:childTnLst>
                  <p:par>
                    <p:cTn id="1665" fill="hold">
                      <p:stCondLst>
                        <p:cond delay="indefinite"/>
                      </p:stCondLst>
                      <p:childTnLst>
                        <p:par>
                          <p:cTn id="1666" fill="hold">
                            <p:stCondLst>
                              <p:cond delay="0"/>
                            </p:stCondLst>
                            <p:childTnLst>
                              <p:par>
                                <p:cTn id="1667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1669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0" fill="hold">
                            <p:stCondLst>
                              <p:cond delay="500"/>
                            </p:stCondLst>
                            <p:childTnLst>
                              <p:par>
                                <p:cTn id="1671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3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4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6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67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8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9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81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2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83" dur="500" fill="hold"/>
                                        <p:tgtEl>
                                          <p:spTgt spid="776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84" dur="500" fill="hold"/>
                                        <p:tgtEl>
                                          <p:spTgt spid="776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85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6" fill="hold">
                            <p:stCondLst>
                              <p:cond delay="2150"/>
                            </p:stCondLst>
                            <p:childTnLst>
                              <p:par>
                                <p:cTn id="1687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688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9" fill="hold">
                            <p:stCondLst>
                              <p:cond delay="2650"/>
                            </p:stCondLst>
                            <p:childTnLst>
                              <p:par>
                                <p:cTn id="1690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692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3" fill="hold">
                      <p:stCondLst>
                        <p:cond delay="indefinite"/>
                      </p:stCondLst>
                      <p:childTnLst>
                        <p:par>
                          <p:cTn id="1694" fill="hold">
                            <p:stCondLst>
                              <p:cond delay="0"/>
                            </p:stCondLst>
                            <p:childTnLst>
                              <p:par>
                                <p:cTn id="169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7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8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702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4" nodeType="after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06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7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708" dur="500" fill="hold"/>
                                        <p:tgtEl>
                                          <p:spTgt spid="777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709" dur="500" fill="hold"/>
                                        <p:tgtEl>
                                          <p:spTgt spid="777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10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0" y="720"/>
            <a:ext cx="12858120" cy="72320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8471880" y="3672000"/>
            <a:ext cx="3374280" cy="180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2e2e2e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工作成效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6140160" y="3206160"/>
            <a:ext cx="2336400" cy="27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751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Impact"/>
                <a:ea typeface="微软雅黑"/>
              </a:rPr>
              <a:t>01</a:t>
            </a:r>
            <a:endParaRPr b="0" lang="en-US" sz="175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mc:AlternateContent>
    <mc:Choice Requires="p14">
      <p:transition spd="slow" advTm="0">
        <p14:prism/>
      </p:transition>
    </mc:Choice>
    <mc:Fallback>
      <p:transition spd="slow" advTm="0">
        <p:fade/>
      </p:transition>
    </mc:Fallback>
  </mc:AlternateContent>
  <p:timing>
    <p:tnLst>
      <p:par>
        <p:cTn id="144" dur="indefinite" restart="never" nodeType="tmRoot">
          <p:childTnLst>
            <p:seq>
              <p:cTn id="145" nodeType="mainSeq">
                <p:childTnLst>
                  <p:par>
                    <p:cTn id="146" fill="freeze">
                      <p:stCondLst>
                        <p:cond delay="indefinite"/>
                      </p:stCondLst>
                      <p:childTnLst>
                        <p:par>
                          <p:cTn id="147" fill="freeze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freeze">
                            <p:stCondLst>
                              <p:cond delay="500"/>
                            </p:stCondLst>
                            <p:childTnLst>
                              <p:par>
                                <p:cTn id="15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54" dur="500" fill="hold"/>
                                        <p:tgtEl>
                                          <p:spTgt spid="221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55" dur="500" fill="hold"/>
                                        <p:tgtEl>
                                          <p:spTgt spid="221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5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60" dur="500" fill="hold"/>
                                        <p:tgtEl>
                                          <p:spTgt spid="220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61" dur="500" fill="hold"/>
                                        <p:tgtEl>
                                          <p:spTgt spid="220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图片 2" descr=""/>
          <p:cNvPicPr/>
          <p:nvPr/>
        </p:nvPicPr>
        <p:blipFill>
          <a:blip r:embed="rId1"/>
          <a:srcRect l="35024" t="0" r="16082" b="0"/>
          <a:stretch/>
        </p:blipFill>
        <p:spPr>
          <a:xfrm>
            <a:off x="5115960" y="1427040"/>
            <a:ext cx="2626200" cy="502956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5363280" y="1996920"/>
            <a:ext cx="2190240" cy="3759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2"/>
          <p:cNvSpPr/>
          <p:nvPr/>
        </p:nvSpPr>
        <p:spPr>
          <a:xfrm>
            <a:off x="360" y="5267880"/>
            <a:ext cx="12857400" cy="1963800"/>
          </a:xfrm>
          <a:prstGeom prst="rect">
            <a:avLst/>
          </a:prstGeom>
          <a:solidFill>
            <a:srgbClr val="1f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3"/>
          <p:cNvSpPr/>
          <p:nvPr/>
        </p:nvSpPr>
        <p:spPr>
          <a:xfrm>
            <a:off x="504000" y="5668200"/>
            <a:ext cx="11664000" cy="11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6480" rIns="96480" tIns="48240" bIns="48240" anchor="ctr"/>
          <a:p>
            <a:pPr algn="ctr">
              <a:lnSpc>
                <a:spcPct val="100000"/>
              </a:lnSpc>
            </a:pP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2017</a:t>
            </a:r>
            <a:r>
              <a:rPr b="0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年上半年工作内容</a:t>
            </a:r>
            <a:endParaRPr b="0" lang="en-US" sz="5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8559360" y="1822320"/>
            <a:ext cx="875880" cy="875880"/>
          </a:xfrm>
          <a:prstGeom prst="ellipse">
            <a:avLst/>
          </a:prstGeom>
          <a:gradFill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/>
          </a:gra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5"/>
          <p:cNvSpPr/>
          <p:nvPr/>
        </p:nvSpPr>
        <p:spPr>
          <a:xfrm>
            <a:off x="8794440" y="2058120"/>
            <a:ext cx="403920" cy="404640"/>
          </a:xfrm>
          <a:custGeom>
            <a:avLst/>
            <a:gdLst/>
            <a:ahLst/>
            <a:rect l="l" t="t" r="r" b="b"/>
            <a:pathLst>
              <a:path w="19058" h="19059">
                <a:moveTo>
                  <a:pt x="6430" y="17268"/>
                </a:moveTo>
                <a:cubicBezTo>
                  <a:pt x="2162" y="15559"/>
                  <a:pt x="82" y="10698"/>
                  <a:pt x="1790" y="6431"/>
                </a:cubicBezTo>
                <a:cubicBezTo>
                  <a:pt x="3499" y="2164"/>
                  <a:pt x="8360" y="81"/>
                  <a:pt x="12627" y="1791"/>
                </a:cubicBezTo>
                <a:cubicBezTo>
                  <a:pt x="16894" y="3499"/>
                  <a:pt x="18975" y="8361"/>
                  <a:pt x="17267" y="12628"/>
                </a:cubicBezTo>
                <a:cubicBezTo>
                  <a:pt x="15558" y="16895"/>
                  <a:pt x="10696" y="18976"/>
                  <a:pt x="6430" y="17268"/>
                </a:cubicBezTo>
                <a:moveTo>
                  <a:pt x="13070" y="685"/>
                </a:moveTo>
                <a:cubicBezTo>
                  <a:pt x="8186" y="-1270"/>
                  <a:pt x="2641" y="1103"/>
                  <a:pt x="685" y="5987"/>
                </a:cubicBezTo>
                <a:cubicBezTo>
                  <a:pt x="-1271" y="10872"/>
                  <a:pt x="1103" y="16418"/>
                  <a:pt x="5987" y="18373"/>
                </a:cubicBezTo>
                <a:cubicBezTo>
                  <a:pt x="10871" y="20330"/>
                  <a:pt x="16416" y="17955"/>
                  <a:pt x="18373" y="13071"/>
                </a:cubicBezTo>
                <a:cubicBezTo>
                  <a:pt x="20329" y="8186"/>
                  <a:pt x="17954" y="2641"/>
                  <a:pt x="13070" y="685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6"/>
          <p:cNvSpPr/>
          <p:nvPr/>
        </p:nvSpPr>
        <p:spPr>
          <a:xfrm>
            <a:off x="8971560" y="2235240"/>
            <a:ext cx="49680" cy="49680"/>
          </a:xfrm>
          <a:custGeom>
            <a:avLst/>
            <a:gdLst/>
            <a:ahLst/>
            <a:rect l="l" t="t" r="r" b="b"/>
            <a:pathLst>
              <a:path w="19059" h="19056">
                <a:moveTo>
                  <a:pt x="7753" y="13951"/>
                </a:moveTo>
                <a:cubicBezTo>
                  <a:pt x="5315" y="12969"/>
                  <a:pt x="4129" y="10197"/>
                  <a:pt x="5101" y="7755"/>
                </a:cubicBezTo>
                <a:cubicBezTo>
                  <a:pt x="6083" y="5323"/>
                  <a:pt x="8860" y="4132"/>
                  <a:pt x="11298" y="5104"/>
                </a:cubicBezTo>
                <a:cubicBezTo>
                  <a:pt x="13735" y="6081"/>
                  <a:pt x="14926" y="8858"/>
                  <a:pt x="13949" y="11300"/>
                </a:cubicBezTo>
                <a:cubicBezTo>
                  <a:pt x="12972" y="13737"/>
                  <a:pt x="10195" y="14923"/>
                  <a:pt x="7753" y="13951"/>
                </a:cubicBezTo>
                <a:moveTo>
                  <a:pt x="13070" y="686"/>
                </a:moveTo>
                <a:cubicBezTo>
                  <a:pt x="8190" y="-1272"/>
                  <a:pt x="2640" y="1104"/>
                  <a:pt x="686" y="5988"/>
                </a:cubicBezTo>
                <a:cubicBezTo>
                  <a:pt x="-1272" y="10872"/>
                  <a:pt x="1105" y="16416"/>
                  <a:pt x="5985" y="18369"/>
                </a:cubicBezTo>
                <a:cubicBezTo>
                  <a:pt x="10870" y="20328"/>
                  <a:pt x="16415" y="17951"/>
                  <a:pt x="18374" y="13072"/>
                </a:cubicBezTo>
                <a:cubicBezTo>
                  <a:pt x="20328" y="8188"/>
                  <a:pt x="17960" y="2644"/>
                  <a:pt x="13070" y="686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7"/>
          <p:cNvSpPr/>
          <p:nvPr/>
        </p:nvSpPr>
        <p:spPr>
          <a:xfrm>
            <a:off x="8920440" y="2184480"/>
            <a:ext cx="151560" cy="151560"/>
          </a:xfrm>
          <a:custGeom>
            <a:avLst/>
            <a:gdLst/>
            <a:ahLst/>
            <a:rect l="l" t="t" r="r" b="b"/>
            <a:pathLst>
              <a:path w="19059" h="19058">
                <a:moveTo>
                  <a:pt x="7169" y="15424"/>
                </a:moveTo>
                <a:cubicBezTo>
                  <a:pt x="3916" y="14123"/>
                  <a:pt x="2331" y="10417"/>
                  <a:pt x="3632" y="7167"/>
                </a:cubicBezTo>
                <a:cubicBezTo>
                  <a:pt x="4934" y="3917"/>
                  <a:pt x="8638" y="2331"/>
                  <a:pt x="11889" y="3632"/>
                </a:cubicBezTo>
                <a:cubicBezTo>
                  <a:pt x="15141" y="4934"/>
                  <a:pt x="16728" y="8640"/>
                  <a:pt x="15425" y="11890"/>
                </a:cubicBezTo>
                <a:cubicBezTo>
                  <a:pt x="14124" y="15140"/>
                  <a:pt x="10419" y="16728"/>
                  <a:pt x="7169" y="15424"/>
                </a:cubicBezTo>
                <a:moveTo>
                  <a:pt x="13071" y="685"/>
                </a:moveTo>
                <a:cubicBezTo>
                  <a:pt x="8186" y="-1271"/>
                  <a:pt x="2639" y="1104"/>
                  <a:pt x="686" y="5987"/>
                </a:cubicBezTo>
                <a:cubicBezTo>
                  <a:pt x="-1271" y="10871"/>
                  <a:pt x="1104" y="16416"/>
                  <a:pt x="5987" y="18372"/>
                </a:cubicBezTo>
                <a:cubicBezTo>
                  <a:pt x="10874" y="20329"/>
                  <a:pt x="16418" y="17955"/>
                  <a:pt x="18375" y="13070"/>
                </a:cubicBezTo>
                <a:cubicBezTo>
                  <a:pt x="20328" y="8186"/>
                  <a:pt x="17956" y="2641"/>
                  <a:pt x="13071" y="685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8"/>
          <p:cNvSpPr/>
          <p:nvPr/>
        </p:nvSpPr>
        <p:spPr>
          <a:xfrm>
            <a:off x="9022320" y="2285640"/>
            <a:ext cx="62280" cy="64440"/>
          </a:xfrm>
          <a:custGeom>
            <a:avLst/>
            <a:gdLst/>
            <a:ahLst/>
            <a:rect l="l" t="t" r="r" b="b"/>
            <a:pathLst>
              <a:path w="21033" h="21043">
                <a:moveTo>
                  <a:pt x="20881" y="2825"/>
                </a:moveTo>
                <a:cubicBezTo>
                  <a:pt x="21312" y="1771"/>
                  <a:pt x="20787" y="572"/>
                  <a:pt x="19713" y="149"/>
                </a:cubicBezTo>
                <a:cubicBezTo>
                  <a:pt x="18636" y="-277"/>
                  <a:pt x="17414" y="238"/>
                  <a:pt x="16984" y="1296"/>
                </a:cubicBezTo>
                <a:lnTo>
                  <a:pt x="16980" y="1292"/>
                </a:lnTo>
                <a:cubicBezTo>
                  <a:pt x="13964" y="8692"/>
                  <a:pt x="8182" y="14184"/>
                  <a:pt x="1269" y="17089"/>
                </a:cubicBezTo>
                <a:cubicBezTo>
                  <a:pt x="207" y="17536"/>
                  <a:pt x="-288" y="18747"/>
                  <a:pt x="170" y="19789"/>
                </a:cubicBezTo>
                <a:cubicBezTo>
                  <a:pt x="629" y="20840"/>
                  <a:pt x="1863" y="21323"/>
                  <a:pt x="2924" y="20876"/>
                </a:cubicBezTo>
                <a:cubicBezTo>
                  <a:pt x="2961" y="20860"/>
                  <a:pt x="2982" y="20828"/>
                  <a:pt x="3014" y="20815"/>
                </a:cubicBezTo>
                <a:cubicBezTo>
                  <a:pt x="10874" y="17480"/>
                  <a:pt x="17451" y="11227"/>
                  <a:pt x="20877" y="2825"/>
                </a:cubicBezTo>
                <a:cubicBezTo>
                  <a:pt x="20877" y="2825"/>
                  <a:pt x="20881" y="2825"/>
                  <a:pt x="20881" y="2825"/>
                </a:cubicBezTo>
                <a:close/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9"/>
          <p:cNvSpPr/>
          <p:nvPr/>
        </p:nvSpPr>
        <p:spPr>
          <a:xfrm>
            <a:off x="9047160" y="2311200"/>
            <a:ext cx="90000" cy="92160"/>
          </a:xfrm>
          <a:custGeom>
            <a:avLst/>
            <a:gdLst/>
            <a:ahLst/>
            <a:rect l="l" t="t" r="r" b="b"/>
            <a:pathLst>
              <a:path w="21201" h="21209">
                <a:moveTo>
                  <a:pt x="20267" y="104"/>
                </a:moveTo>
                <a:cubicBezTo>
                  <a:pt x="19508" y="-194"/>
                  <a:pt x="18645" y="169"/>
                  <a:pt x="18339" y="912"/>
                </a:cubicBezTo>
                <a:cubicBezTo>
                  <a:pt x="14991" y="9110"/>
                  <a:pt x="8568" y="15198"/>
                  <a:pt x="894" y="18420"/>
                </a:cubicBezTo>
                <a:cubicBezTo>
                  <a:pt x="144" y="18735"/>
                  <a:pt x="-203" y="19589"/>
                  <a:pt x="121" y="20327"/>
                </a:cubicBezTo>
                <a:cubicBezTo>
                  <a:pt x="442" y="21068"/>
                  <a:pt x="1314" y="21406"/>
                  <a:pt x="2067" y="21090"/>
                </a:cubicBezTo>
                <a:cubicBezTo>
                  <a:pt x="2102" y="21073"/>
                  <a:pt x="2125" y="21042"/>
                  <a:pt x="2159" y="21025"/>
                </a:cubicBezTo>
                <a:cubicBezTo>
                  <a:pt x="10491" y="17500"/>
                  <a:pt x="17461" y="10881"/>
                  <a:pt x="21095" y="1994"/>
                </a:cubicBezTo>
                <a:cubicBezTo>
                  <a:pt x="21397" y="1250"/>
                  <a:pt x="21026" y="404"/>
                  <a:pt x="20267" y="104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9034560" y="2298600"/>
            <a:ext cx="75960" cy="77400"/>
          </a:xfrm>
          <a:custGeom>
            <a:avLst/>
            <a:gdLst/>
            <a:ahLst/>
            <a:rect l="l" t="t" r="r" b="b"/>
            <a:pathLst>
              <a:path w="21128" h="21141">
                <a:moveTo>
                  <a:pt x="20035" y="122"/>
                </a:moveTo>
                <a:cubicBezTo>
                  <a:pt x="19142" y="-227"/>
                  <a:pt x="18134" y="195"/>
                  <a:pt x="17778" y="1071"/>
                </a:cubicBezTo>
                <a:cubicBezTo>
                  <a:pt x="14571" y="8936"/>
                  <a:pt x="8412" y="14778"/>
                  <a:pt x="1051" y="17867"/>
                </a:cubicBezTo>
                <a:lnTo>
                  <a:pt x="1054" y="17867"/>
                </a:lnTo>
                <a:cubicBezTo>
                  <a:pt x="172" y="18240"/>
                  <a:pt x="-238" y="19242"/>
                  <a:pt x="142" y="20108"/>
                </a:cubicBezTo>
                <a:cubicBezTo>
                  <a:pt x="522" y="20973"/>
                  <a:pt x="1543" y="21372"/>
                  <a:pt x="2425" y="21003"/>
                </a:cubicBezTo>
                <a:cubicBezTo>
                  <a:pt x="2459" y="20986"/>
                  <a:pt x="2476" y="20956"/>
                  <a:pt x="2514" y="20936"/>
                </a:cubicBezTo>
                <a:cubicBezTo>
                  <a:pt x="10651" y="17491"/>
                  <a:pt x="17459" y="11027"/>
                  <a:pt x="21002" y="2339"/>
                </a:cubicBezTo>
                <a:cubicBezTo>
                  <a:pt x="21361" y="1463"/>
                  <a:pt x="20927" y="472"/>
                  <a:pt x="20035" y="122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8907840" y="2172240"/>
            <a:ext cx="63000" cy="63720"/>
          </a:xfrm>
          <a:custGeom>
            <a:avLst/>
            <a:gdLst/>
            <a:ahLst/>
            <a:rect l="l" t="t" r="r" b="b"/>
            <a:pathLst>
              <a:path w="21039" h="21044">
                <a:moveTo>
                  <a:pt x="20871" y="1248"/>
                </a:moveTo>
                <a:cubicBezTo>
                  <a:pt x="20411" y="197"/>
                  <a:pt x="19177" y="-281"/>
                  <a:pt x="18112" y="169"/>
                </a:cubicBezTo>
                <a:cubicBezTo>
                  <a:pt x="18075" y="181"/>
                  <a:pt x="18050" y="214"/>
                  <a:pt x="18021" y="226"/>
                </a:cubicBezTo>
                <a:cubicBezTo>
                  <a:pt x="10159" y="3562"/>
                  <a:pt x="3583" y="9820"/>
                  <a:pt x="152" y="18220"/>
                </a:cubicBezTo>
                <a:lnTo>
                  <a:pt x="148" y="18220"/>
                </a:lnTo>
                <a:cubicBezTo>
                  <a:pt x="-278" y="19278"/>
                  <a:pt x="242" y="20473"/>
                  <a:pt x="1320" y="20896"/>
                </a:cubicBezTo>
                <a:cubicBezTo>
                  <a:pt x="2398" y="21318"/>
                  <a:pt x="3620" y="20803"/>
                  <a:pt x="4046" y="19749"/>
                </a:cubicBezTo>
                <a:lnTo>
                  <a:pt x="4051" y="19749"/>
                </a:lnTo>
                <a:cubicBezTo>
                  <a:pt x="7068" y="12356"/>
                  <a:pt x="12856" y="6858"/>
                  <a:pt x="19764" y="3956"/>
                </a:cubicBezTo>
                <a:cubicBezTo>
                  <a:pt x="20830" y="3506"/>
                  <a:pt x="21322" y="2298"/>
                  <a:pt x="20871" y="1248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2"/>
          <p:cNvSpPr/>
          <p:nvPr/>
        </p:nvSpPr>
        <p:spPr>
          <a:xfrm>
            <a:off x="8857440" y="2121480"/>
            <a:ext cx="90000" cy="91440"/>
          </a:xfrm>
          <a:custGeom>
            <a:avLst/>
            <a:gdLst/>
            <a:ahLst/>
            <a:rect l="l" t="t" r="r" b="b"/>
            <a:pathLst>
              <a:path w="21199" h="21208">
                <a:moveTo>
                  <a:pt x="21077" y="880"/>
                </a:moveTo>
                <a:cubicBezTo>
                  <a:pt x="20753" y="142"/>
                  <a:pt x="19881" y="-198"/>
                  <a:pt x="19129" y="117"/>
                </a:cubicBezTo>
                <a:cubicBezTo>
                  <a:pt x="19097" y="131"/>
                  <a:pt x="19071" y="162"/>
                  <a:pt x="19039" y="179"/>
                </a:cubicBezTo>
                <a:cubicBezTo>
                  <a:pt x="10706" y="3707"/>
                  <a:pt x="3739" y="10322"/>
                  <a:pt x="106" y="19208"/>
                </a:cubicBezTo>
                <a:cubicBezTo>
                  <a:pt x="-198" y="19957"/>
                  <a:pt x="172" y="20803"/>
                  <a:pt x="934" y="21101"/>
                </a:cubicBezTo>
                <a:cubicBezTo>
                  <a:pt x="1689" y="21401"/>
                  <a:pt x="2552" y="21041"/>
                  <a:pt x="2859" y="20292"/>
                </a:cubicBezTo>
                <a:cubicBezTo>
                  <a:pt x="6206" y="12096"/>
                  <a:pt x="12625" y="6008"/>
                  <a:pt x="20301" y="2787"/>
                </a:cubicBezTo>
                <a:cubicBezTo>
                  <a:pt x="21051" y="2469"/>
                  <a:pt x="21402" y="1618"/>
                  <a:pt x="21077" y="880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3"/>
          <p:cNvSpPr/>
          <p:nvPr/>
        </p:nvSpPr>
        <p:spPr>
          <a:xfrm>
            <a:off x="8883000" y="2146680"/>
            <a:ext cx="75960" cy="78120"/>
          </a:xfrm>
          <a:custGeom>
            <a:avLst/>
            <a:gdLst/>
            <a:ahLst/>
            <a:rect l="l" t="t" r="r" b="b"/>
            <a:pathLst>
              <a:path w="21129" h="21141">
                <a:moveTo>
                  <a:pt x="20075" y="3267"/>
                </a:moveTo>
                <a:cubicBezTo>
                  <a:pt x="20953" y="2898"/>
                  <a:pt x="21368" y="1899"/>
                  <a:pt x="20987" y="1030"/>
                </a:cubicBezTo>
                <a:cubicBezTo>
                  <a:pt x="20611" y="168"/>
                  <a:pt x="19589" y="-234"/>
                  <a:pt x="18707" y="138"/>
                </a:cubicBezTo>
                <a:cubicBezTo>
                  <a:pt x="18670" y="152"/>
                  <a:pt x="18649" y="185"/>
                  <a:pt x="18615" y="198"/>
                </a:cubicBezTo>
                <a:cubicBezTo>
                  <a:pt x="10481" y="3647"/>
                  <a:pt x="3673" y="10118"/>
                  <a:pt x="124" y="18802"/>
                </a:cubicBezTo>
                <a:cubicBezTo>
                  <a:pt x="-232" y="19678"/>
                  <a:pt x="205" y="20666"/>
                  <a:pt x="1094" y="21019"/>
                </a:cubicBezTo>
                <a:cubicBezTo>
                  <a:pt x="1983" y="21366"/>
                  <a:pt x="2991" y="20946"/>
                  <a:pt x="3354" y="20071"/>
                </a:cubicBezTo>
                <a:cubicBezTo>
                  <a:pt x="6561" y="12205"/>
                  <a:pt x="12717" y="6360"/>
                  <a:pt x="20075" y="3274"/>
                </a:cubicBezTo>
                <a:cubicBezTo>
                  <a:pt x="20075" y="3274"/>
                  <a:pt x="20075" y="3267"/>
                  <a:pt x="20075" y="3267"/>
                </a:cubicBezTo>
                <a:close/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4"/>
          <p:cNvSpPr/>
          <p:nvPr/>
        </p:nvSpPr>
        <p:spPr>
          <a:xfrm>
            <a:off x="3423600" y="3616200"/>
            <a:ext cx="875880" cy="875880"/>
          </a:xfrm>
          <a:prstGeom prst="ellipse">
            <a:avLst/>
          </a:prstGeom>
          <a:gradFill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/>
          </a:gra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15"/>
          <p:cNvSpPr/>
          <p:nvPr/>
        </p:nvSpPr>
        <p:spPr>
          <a:xfrm>
            <a:off x="3735720" y="3852000"/>
            <a:ext cx="277560" cy="40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6"/>
          <p:cNvSpPr/>
          <p:nvPr/>
        </p:nvSpPr>
        <p:spPr>
          <a:xfrm>
            <a:off x="3798360" y="3915720"/>
            <a:ext cx="81720" cy="8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938" y="0"/>
                </a:moveTo>
                <a:cubicBezTo>
                  <a:pt x="8943" y="0"/>
                  <a:pt x="0" y="8942"/>
                  <a:pt x="0" y="19938"/>
                </a:cubicBezTo>
                <a:cubicBezTo>
                  <a:pt x="0" y="20855"/>
                  <a:pt x="743" y="21600"/>
                  <a:pt x="1661" y="21600"/>
                </a:cubicBezTo>
                <a:cubicBezTo>
                  <a:pt x="2579" y="21600"/>
                  <a:pt x="3323" y="20855"/>
                  <a:pt x="3323" y="19938"/>
                </a:cubicBezTo>
                <a:cubicBezTo>
                  <a:pt x="3323" y="10777"/>
                  <a:pt x="10777" y="3323"/>
                  <a:pt x="19938" y="3323"/>
                </a:cubicBezTo>
                <a:cubicBezTo>
                  <a:pt x="20856" y="3323"/>
                  <a:pt x="21600" y="2578"/>
                  <a:pt x="21600" y="1661"/>
                </a:cubicBezTo>
                <a:cubicBezTo>
                  <a:pt x="21600" y="744"/>
                  <a:pt x="20856" y="0"/>
                  <a:pt x="19938" y="0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7"/>
          <p:cNvSpPr/>
          <p:nvPr/>
        </p:nvSpPr>
        <p:spPr>
          <a:xfrm>
            <a:off x="8558640" y="3616200"/>
            <a:ext cx="875880" cy="875880"/>
          </a:xfrm>
          <a:prstGeom prst="ellipse">
            <a:avLst/>
          </a:prstGeom>
          <a:gradFill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/>
          </a:gra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18"/>
          <p:cNvSpPr/>
          <p:nvPr/>
        </p:nvSpPr>
        <p:spPr>
          <a:xfrm>
            <a:off x="8895240" y="3968280"/>
            <a:ext cx="201240" cy="20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6948" y="16070"/>
                </a:moveTo>
                <a:cubicBezTo>
                  <a:pt x="14037" y="19468"/>
                  <a:pt x="8925" y="19859"/>
                  <a:pt x="5529" y="16948"/>
                </a:cubicBezTo>
                <a:cubicBezTo>
                  <a:pt x="2130" y="14038"/>
                  <a:pt x="1740" y="8924"/>
                  <a:pt x="4651" y="5527"/>
                </a:cubicBezTo>
                <a:cubicBezTo>
                  <a:pt x="7559" y="2131"/>
                  <a:pt x="12674" y="1740"/>
                  <a:pt x="16070" y="4650"/>
                </a:cubicBezTo>
                <a:cubicBezTo>
                  <a:pt x="19466" y="7560"/>
                  <a:pt x="19859" y="12673"/>
                  <a:pt x="16948" y="16070"/>
                </a:cubicBezTo>
                <a:moveTo>
                  <a:pt x="10800" y="0"/>
                </a:moveTo>
                <a:cubicBezTo>
                  <a:pt x="4833" y="0"/>
                  <a:pt x="0" y="4834"/>
                  <a:pt x="0" y="10800"/>
                </a:cubicBezTo>
                <a:cubicBezTo>
                  <a:pt x="0" y="16765"/>
                  <a:pt x="4833" y="21599"/>
                  <a:pt x="10800" y="21599"/>
                </a:cubicBezTo>
                <a:cubicBezTo>
                  <a:pt x="16764" y="21599"/>
                  <a:pt x="21600" y="16765"/>
                  <a:pt x="21600" y="10800"/>
                </a:cubicBezTo>
                <a:cubicBezTo>
                  <a:pt x="21600" y="4834"/>
                  <a:pt x="16764" y="0"/>
                  <a:pt x="10800" y="0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9"/>
          <p:cNvSpPr/>
          <p:nvPr/>
        </p:nvSpPr>
        <p:spPr>
          <a:xfrm>
            <a:off x="8946000" y="4019040"/>
            <a:ext cx="56160" cy="5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200" y="0"/>
                </a:moveTo>
                <a:cubicBezTo>
                  <a:pt x="8596" y="0"/>
                  <a:pt x="0" y="8596"/>
                  <a:pt x="0" y="19195"/>
                </a:cubicBezTo>
                <a:lnTo>
                  <a:pt x="0" y="19199"/>
                </a:lnTo>
                <a:cubicBezTo>
                  <a:pt x="0" y="20524"/>
                  <a:pt x="1068" y="21599"/>
                  <a:pt x="2400" y="21599"/>
                </a:cubicBezTo>
                <a:cubicBezTo>
                  <a:pt x="3721" y="21599"/>
                  <a:pt x="4800" y="20524"/>
                  <a:pt x="4800" y="19199"/>
                </a:cubicBezTo>
                <a:lnTo>
                  <a:pt x="4800" y="19195"/>
                </a:lnTo>
                <a:cubicBezTo>
                  <a:pt x="4800" y="11247"/>
                  <a:pt x="11240" y="4799"/>
                  <a:pt x="19200" y="4799"/>
                </a:cubicBezTo>
                <a:cubicBezTo>
                  <a:pt x="20521" y="4799"/>
                  <a:pt x="21600" y="3724"/>
                  <a:pt x="21600" y="2399"/>
                </a:cubicBezTo>
                <a:cubicBezTo>
                  <a:pt x="21600" y="1075"/>
                  <a:pt x="20521" y="0"/>
                  <a:pt x="19200" y="0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0"/>
          <p:cNvSpPr/>
          <p:nvPr/>
        </p:nvSpPr>
        <p:spPr>
          <a:xfrm>
            <a:off x="8793720" y="3879720"/>
            <a:ext cx="40464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249" y="19199"/>
                </a:moveTo>
                <a:cubicBezTo>
                  <a:pt x="20249" y="19642"/>
                  <a:pt x="19948" y="19999"/>
                  <a:pt x="19575" y="19999"/>
                </a:cubicBezTo>
                <a:lnTo>
                  <a:pt x="2024" y="19999"/>
                </a:lnTo>
                <a:cubicBezTo>
                  <a:pt x="1651" y="19999"/>
                  <a:pt x="1349" y="19642"/>
                  <a:pt x="1349" y="19199"/>
                </a:cubicBezTo>
                <a:lnTo>
                  <a:pt x="1349" y="7200"/>
                </a:lnTo>
                <a:cubicBezTo>
                  <a:pt x="1349" y="6809"/>
                  <a:pt x="1588" y="6475"/>
                  <a:pt x="1914" y="6411"/>
                </a:cubicBezTo>
                <a:lnTo>
                  <a:pt x="5588" y="5684"/>
                </a:lnTo>
                <a:lnTo>
                  <a:pt x="6797" y="2103"/>
                </a:lnTo>
                <a:cubicBezTo>
                  <a:pt x="6900" y="1799"/>
                  <a:pt x="7148" y="1600"/>
                  <a:pt x="7424" y="1600"/>
                </a:cubicBezTo>
                <a:lnTo>
                  <a:pt x="14174" y="1600"/>
                </a:lnTo>
                <a:cubicBezTo>
                  <a:pt x="14450" y="1600"/>
                  <a:pt x="14698" y="1799"/>
                  <a:pt x="14801" y="2103"/>
                </a:cubicBezTo>
                <a:lnTo>
                  <a:pt x="16010" y="5684"/>
                </a:lnTo>
                <a:lnTo>
                  <a:pt x="19685" y="6411"/>
                </a:lnTo>
                <a:cubicBezTo>
                  <a:pt x="20011" y="6475"/>
                  <a:pt x="20249" y="6809"/>
                  <a:pt x="20249" y="7200"/>
                </a:cubicBezTo>
                <a:cubicBezTo>
                  <a:pt x="20249" y="7200"/>
                  <a:pt x="20249" y="19199"/>
                  <a:pt x="20249" y="19199"/>
                </a:cubicBezTo>
                <a:close/>
                <a:moveTo>
                  <a:pt x="19907" y="4832"/>
                </a:moveTo>
                <a:lnTo>
                  <a:pt x="16981" y="4254"/>
                </a:lnTo>
                <a:lnTo>
                  <a:pt x="16054" y="1507"/>
                </a:lnTo>
                <a:cubicBezTo>
                  <a:pt x="15745" y="591"/>
                  <a:pt x="15006" y="0"/>
                  <a:pt x="14174" y="0"/>
                </a:cubicBezTo>
                <a:lnTo>
                  <a:pt x="7424" y="0"/>
                </a:lnTo>
                <a:cubicBezTo>
                  <a:pt x="6593" y="0"/>
                  <a:pt x="5854" y="591"/>
                  <a:pt x="5543" y="1509"/>
                </a:cubicBezTo>
                <a:lnTo>
                  <a:pt x="4618" y="4254"/>
                </a:lnTo>
                <a:lnTo>
                  <a:pt x="1692" y="4832"/>
                </a:lnTo>
                <a:cubicBezTo>
                  <a:pt x="711" y="5025"/>
                  <a:pt x="0" y="6020"/>
                  <a:pt x="0" y="7200"/>
                </a:cubicBezTo>
                <a:lnTo>
                  <a:pt x="0" y="19199"/>
                </a:lnTo>
                <a:cubicBezTo>
                  <a:pt x="0" y="20523"/>
                  <a:pt x="908" y="21600"/>
                  <a:pt x="2024" y="21600"/>
                </a:cubicBezTo>
                <a:lnTo>
                  <a:pt x="19575" y="21600"/>
                </a:lnTo>
                <a:cubicBezTo>
                  <a:pt x="20691" y="21600"/>
                  <a:pt x="21600" y="20523"/>
                  <a:pt x="21600" y="19199"/>
                </a:cubicBezTo>
                <a:lnTo>
                  <a:pt x="21600" y="7200"/>
                </a:lnTo>
                <a:cubicBezTo>
                  <a:pt x="21600" y="6020"/>
                  <a:pt x="20888" y="5025"/>
                  <a:pt x="19907" y="4832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1"/>
          <p:cNvSpPr/>
          <p:nvPr/>
        </p:nvSpPr>
        <p:spPr>
          <a:xfrm>
            <a:off x="3423600" y="1822320"/>
            <a:ext cx="875880" cy="875880"/>
          </a:xfrm>
          <a:prstGeom prst="ellipse">
            <a:avLst/>
          </a:prstGeom>
          <a:gradFill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/>
          </a:gra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2"/>
          <p:cNvSpPr/>
          <p:nvPr/>
        </p:nvSpPr>
        <p:spPr>
          <a:xfrm>
            <a:off x="3874680" y="2106360"/>
            <a:ext cx="132120" cy="1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538" y="20579"/>
                </a:moveTo>
                <a:lnTo>
                  <a:pt x="19542" y="20579"/>
                </a:lnTo>
                <a:cubicBezTo>
                  <a:pt x="19546" y="21142"/>
                  <a:pt x="20004" y="21600"/>
                  <a:pt x="20571" y="21600"/>
                </a:cubicBezTo>
                <a:cubicBezTo>
                  <a:pt x="21137" y="21600"/>
                  <a:pt x="21599" y="21138"/>
                  <a:pt x="21599" y="20571"/>
                </a:cubicBezTo>
                <a:cubicBezTo>
                  <a:pt x="21599" y="20565"/>
                  <a:pt x="21595" y="20561"/>
                  <a:pt x="21595" y="20555"/>
                </a:cubicBezTo>
                <a:cubicBezTo>
                  <a:pt x="21583" y="9221"/>
                  <a:pt x="12411" y="41"/>
                  <a:pt x="1080" y="12"/>
                </a:cubicBezTo>
                <a:cubicBezTo>
                  <a:pt x="1064" y="10"/>
                  <a:pt x="1048" y="0"/>
                  <a:pt x="1028" y="0"/>
                </a:cubicBezTo>
                <a:cubicBezTo>
                  <a:pt x="458" y="0"/>
                  <a:pt x="0" y="461"/>
                  <a:pt x="0" y="1028"/>
                </a:cubicBezTo>
                <a:cubicBezTo>
                  <a:pt x="0" y="1594"/>
                  <a:pt x="458" y="2055"/>
                  <a:pt x="1024" y="2057"/>
                </a:cubicBezTo>
                <a:lnTo>
                  <a:pt x="1024" y="2065"/>
                </a:lnTo>
                <a:cubicBezTo>
                  <a:pt x="11233" y="2065"/>
                  <a:pt x="19538" y="10370"/>
                  <a:pt x="19538" y="20579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3"/>
          <p:cNvSpPr/>
          <p:nvPr/>
        </p:nvSpPr>
        <p:spPr>
          <a:xfrm>
            <a:off x="3659400" y="2055960"/>
            <a:ext cx="403920" cy="403920"/>
          </a:xfrm>
          <a:custGeom>
            <a:avLst/>
            <a:gdLst/>
            <a:ahLst/>
            <a:rect l="l" t="t" r="r" b="b"/>
            <a:pathLst>
              <a:path w="21248" h="21600">
                <a:moveTo>
                  <a:pt x="19868" y="17133"/>
                </a:moveTo>
                <a:cubicBezTo>
                  <a:pt x="19766" y="17386"/>
                  <a:pt x="19525" y="17549"/>
                  <a:pt x="19255" y="17549"/>
                </a:cubicBezTo>
                <a:lnTo>
                  <a:pt x="19058" y="17549"/>
                </a:lnTo>
                <a:lnTo>
                  <a:pt x="3983" y="2226"/>
                </a:lnTo>
                <a:lnTo>
                  <a:pt x="3983" y="2025"/>
                </a:lnTo>
                <a:cubicBezTo>
                  <a:pt x="3983" y="1750"/>
                  <a:pt x="4144" y="1506"/>
                  <a:pt x="4393" y="1401"/>
                </a:cubicBezTo>
                <a:cubicBezTo>
                  <a:pt x="4475" y="1367"/>
                  <a:pt x="4560" y="1350"/>
                  <a:pt x="4647" y="1350"/>
                </a:cubicBezTo>
                <a:cubicBezTo>
                  <a:pt x="4824" y="1350"/>
                  <a:pt x="4991" y="1420"/>
                  <a:pt x="5116" y="1547"/>
                </a:cubicBezTo>
                <a:lnTo>
                  <a:pt x="19724" y="16397"/>
                </a:lnTo>
                <a:cubicBezTo>
                  <a:pt x="19915" y="16591"/>
                  <a:pt x="19972" y="16880"/>
                  <a:pt x="19868" y="17133"/>
                </a:cubicBezTo>
                <a:moveTo>
                  <a:pt x="10121" y="17549"/>
                </a:moveTo>
                <a:cubicBezTo>
                  <a:pt x="10017" y="17549"/>
                  <a:pt x="9922" y="17586"/>
                  <a:pt x="9824" y="17609"/>
                </a:cubicBezTo>
                <a:lnTo>
                  <a:pt x="3923" y="11612"/>
                </a:lnTo>
                <a:cubicBezTo>
                  <a:pt x="3946" y="11512"/>
                  <a:pt x="3982" y="11415"/>
                  <a:pt x="3982" y="11311"/>
                </a:cubicBezTo>
                <a:lnTo>
                  <a:pt x="3983" y="3180"/>
                </a:lnTo>
                <a:lnTo>
                  <a:pt x="18119" y="17549"/>
                </a:lnTo>
                <a:cubicBezTo>
                  <a:pt x="18119" y="17549"/>
                  <a:pt x="10121" y="17549"/>
                  <a:pt x="10121" y="17549"/>
                </a:cubicBezTo>
                <a:close/>
                <a:moveTo>
                  <a:pt x="9182" y="17945"/>
                </a:moveTo>
                <a:lnTo>
                  <a:pt x="7109" y="20052"/>
                </a:lnTo>
                <a:cubicBezTo>
                  <a:pt x="6939" y="20224"/>
                  <a:pt x="6742" y="20249"/>
                  <a:pt x="6640" y="20249"/>
                </a:cubicBezTo>
                <a:cubicBezTo>
                  <a:pt x="6537" y="20249"/>
                  <a:pt x="6339" y="20224"/>
                  <a:pt x="6170" y="20052"/>
                </a:cubicBezTo>
                <a:lnTo>
                  <a:pt x="1522" y="15327"/>
                </a:lnTo>
                <a:cubicBezTo>
                  <a:pt x="1352" y="15154"/>
                  <a:pt x="1327" y="14953"/>
                  <a:pt x="1327" y="14850"/>
                </a:cubicBezTo>
                <a:cubicBezTo>
                  <a:pt x="1327" y="14745"/>
                  <a:pt x="1352" y="14544"/>
                  <a:pt x="1522" y="14373"/>
                </a:cubicBezTo>
                <a:lnTo>
                  <a:pt x="3593" y="12266"/>
                </a:lnTo>
                <a:cubicBezTo>
                  <a:pt x="3599" y="12260"/>
                  <a:pt x="3601" y="12251"/>
                  <a:pt x="3607" y="12245"/>
                </a:cubicBezTo>
                <a:lnTo>
                  <a:pt x="9202" y="17932"/>
                </a:lnTo>
                <a:cubicBezTo>
                  <a:pt x="9196" y="17937"/>
                  <a:pt x="9187" y="17939"/>
                  <a:pt x="9182" y="17945"/>
                </a:cubicBezTo>
                <a:moveTo>
                  <a:pt x="6056" y="593"/>
                </a:moveTo>
                <a:cubicBezTo>
                  <a:pt x="5675" y="205"/>
                  <a:pt x="5165" y="0"/>
                  <a:pt x="4647" y="0"/>
                </a:cubicBezTo>
                <a:cubicBezTo>
                  <a:pt x="4390" y="0"/>
                  <a:pt x="4132" y="49"/>
                  <a:pt x="3885" y="154"/>
                </a:cubicBezTo>
                <a:cubicBezTo>
                  <a:pt x="3141" y="467"/>
                  <a:pt x="2655" y="1205"/>
                  <a:pt x="2655" y="2025"/>
                </a:cubicBezTo>
                <a:lnTo>
                  <a:pt x="2654" y="11311"/>
                </a:lnTo>
                <a:lnTo>
                  <a:pt x="583" y="13418"/>
                </a:lnTo>
                <a:cubicBezTo>
                  <a:pt x="-195" y="14208"/>
                  <a:pt x="-195" y="15491"/>
                  <a:pt x="583" y="16281"/>
                </a:cubicBezTo>
                <a:lnTo>
                  <a:pt x="5231" y="21006"/>
                </a:lnTo>
                <a:cubicBezTo>
                  <a:pt x="5620" y="21402"/>
                  <a:pt x="6131" y="21599"/>
                  <a:pt x="6640" y="21599"/>
                </a:cubicBezTo>
                <a:cubicBezTo>
                  <a:pt x="7150" y="21599"/>
                  <a:pt x="7659" y="21402"/>
                  <a:pt x="8048" y="21006"/>
                </a:cubicBezTo>
                <a:lnTo>
                  <a:pt x="10121" y="18900"/>
                </a:lnTo>
                <a:lnTo>
                  <a:pt x="19255" y="18900"/>
                </a:lnTo>
                <a:cubicBezTo>
                  <a:pt x="20062" y="18900"/>
                  <a:pt x="20788" y="18407"/>
                  <a:pt x="21095" y="17650"/>
                </a:cubicBezTo>
                <a:cubicBezTo>
                  <a:pt x="21405" y="16893"/>
                  <a:pt x="21234" y="16022"/>
                  <a:pt x="20663" y="15443"/>
                </a:cubicBezTo>
                <a:cubicBezTo>
                  <a:pt x="20663" y="15443"/>
                  <a:pt x="6056" y="593"/>
                  <a:pt x="6056" y="593"/>
                </a:cubicBezTo>
                <a:close/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4"/>
          <p:cNvSpPr/>
          <p:nvPr/>
        </p:nvSpPr>
        <p:spPr>
          <a:xfrm>
            <a:off x="3874680" y="2055960"/>
            <a:ext cx="189000" cy="18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37" y="2880"/>
                </a:moveTo>
                <a:lnTo>
                  <a:pt x="1437" y="2885"/>
                </a:lnTo>
                <a:cubicBezTo>
                  <a:pt x="10965" y="2885"/>
                  <a:pt x="18717" y="10637"/>
                  <a:pt x="18717" y="20165"/>
                </a:cubicBezTo>
                <a:lnTo>
                  <a:pt x="18720" y="20165"/>
                </a:lnTo>
                <a:cubicBezTo>
                  <a:pt x="18722" y="20959"/>
                  <a:pt x="19366" y="21600"/>
                  <a:pt x="20160" y="21600"/>
                </a:cubicBezTo>
                <a:cubicBezTo>
                  <a:pt x="20955" y="21600"/>
                  <a:pt x="21599" y="20956"/>
                  <a:pt x="21599" y="20160"/>
                </a:cubicBezTo>
                <a:cubicBezTo>
                  <a:pt x="21599" y="20155"/>
                  <a:pt x="21597" y="20152"/>
                  <a:pt x="21597" y="20148"/>
                </a:cubicBezTo>
                <a:cubicBezTo>
                  <a:pt x="21588" y="9034"/>
                  <a:pt x="12588" y="28"/>
                  <a:pt x="1476" y="8"/>
                </a:cubicBezTo>
                <a:cubicBezTo>
                  <a:pt x="1465" y="7"/>
                  <a:pt x="1454" y="0"/>
                  <a:pt x="1440" y="0"/>
                </a:cubicBezTo>
                <a:cubicBezTo>
                  <a:pt x="644" y="0"/>
                  <a:pt x="0" y="644"/>
                  <a:pt x="0" y="1440"/>
                </a:cubicBezTo>
                <a:cubicBezTo>
                  <a:pt x="0" y="2234"/>
                  <a:pt x="644" y="2878"/>
                  <a:pt x="1437" y="2880"/>
                </a:cubicBezTo>
              </a:path>
            </a:pathLst>
          </a:custGeom>
          <a:solidFill>
            <a:srgbClr val="2e2e2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5"/>
          <p:cNvSpPr/>
          <p:nvPr/>
        </p:nvSpPr>
        <p:spPr>
          <a:xfrm>
            <a:off x="720000" y="1928880"/>
            <a:ext cx="2409480" cy="8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Java </a:t>
            </a: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班级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5</a:t>
            </a: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个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6"/>
          <p:cNvSpPr/>
          <p:nvPr/>
        </p:nvSpPr>
        <p:spPr>
          <a:xfrm>
            <a:off x="720000" y="3672000"/>
            <a:ext cx="2440440" cy="86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学员总数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158</a:t>
            </a: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人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7"/>
          <p:cNvSpPr/>
          <p:nvPr/>
        </p:nvSpPr>
        <p:spPr>
          <a:xfrm>
            <a:off x="9689760" y="1928880"/>
            <a:ext cx="2291400" cy="8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前端班级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2</a:t>
            </a: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个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8"/>
          <p:cNvSpPr/>
          <p:nvPr/>
        </p:nvSpPr>
        <p:spPr>
          <a:xfrm>
            <a:off x="9689760" y="3672000"/>
            <a:ext cx="2291400" cy="86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学员总数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26</a:t>
            </a:r>
            <a:r>
              <a:rPr b="0" lang="en-US" sz="3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人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9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30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1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工作成效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>
                <p:childTnLst>
                  <p:par>
                    <p:cTn id="165" fill="freeze">
                      <p:stCondLst>
                        <p:cond delay="0"/>
                      </p:stCondLst>
                      <p:childTnLst>
                        <p:par>
                          <p:cTn id="166" fill="freeze">
                            <p:stCondLst>
                              <p:cond delay="0"/>
                            </p:stCondLst>
                            <p:childTnLst>
                              <p:par>
                                <p:cTn id="167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7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freeze">
                            <p:stCondLst>
                              <p:cond delay="1500"/>
                            </p:stCondLst>
                            <p:childTnLst>
                              <p:par>
                                <p:cTn id="17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79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80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freeze">
                            <p:stCondLst>
                              <p:cond delay="2000"/>
                            </p:stCondLst>
                            <p:childTnLst>
                              <p:par>
                                <p:cTn id="18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18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freeze">
                            <p:stCondLst>
                              <p:cond delay="2500"/>
                            </p:stCondLst>
                            <p:childTnLst>
                              <p:par>
                                <p:cTn id="18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89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90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freeze">
                            <p:stCondLst>
                              <p:cond delay="3000"/>
                            </p:stCondLst>
                            <p:childTnLst>
                              <p:par>
                                <p:cTn id="19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19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freeze">
                            <p:stCondLst>
                              <p:cond delay="3500"/>
                            </p:stCondLst>
                            <p:childTnLst>
                              <p:par>
                                <p:cTn id="19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99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00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freeze">
                            <p:stCondLst>
                              <p:cond delay="4000"/>
                            </p:stCondLst>
                            <p:childTnLst>
                              <p:par>
                                <p:cTn id="20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20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freeze">
                            <p:stCondLst>
                              <p:cond delay="4500"/>
                            </p:stCondLst>
                            <p:childTnLst>
                              <p:par>
                                <p:cTn id="20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209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10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freeze">
                            <p:stCondLst>
                              <p:cond delay="5000"/>
                            </p:stCondLst>
                            <p:childTnLst>
                              <p:par>
                                <p:cTn id="21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21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freeze">
                            <p:stCondLst>
                              <p:cond delay="5500"/>
                            </p:stCondLst>
                            <p:childTnLst>
                              <p:par>
                                <p:cTn id="217" nodeType="afterEffect" fill="hold" presetClass="entr" presetID="5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9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60" y="4023720"/>
            <a:ext cx="12859560" cy="91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1379160" y="3428640"/>
            <a:ext cx="1222560" cy="122256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1395720" y="3445200"/>
            <a:ext cx="1189440" cy="118944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4"/>
          <p:cNvSpPr/>
          <p:nvPr/>
        </p:nvSpPr>
        <p:spPr>
          <a:xfrm>
            <a:off x="1527840" y="3577320"/>
            <a:ext cx="925200" cy="924840"/>
          </a:xfrm>
          <a:prstGeom prst="ellipse">
            <a:avLst/>
          </a:pr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5"/>
          <p:cNvSpPr/>
          <p:nvPr/>
        </p:nvSpPr>
        <p:spPr>
          <a:xfrm>
            <a:off x="2930400" y="3593160"/>
            <a:ext cx="925200" cy="92484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6"/>
          <p:cNvSpPr/>
          <p:nvPr/>
        </p:nvSpPr>
        <p:spPr>
          <a:xfrm>
            <a:off x="2943000" y="3605760"/>
            <a:ext cx="900000" cy="90000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7"/>
          <p:cNvSpPr/>
          <p:nvPr/>
        </p:nvSpPr>
        <p:spPr>
          <a:xfrm>
            <a:off x="3043080" y="3705840"/>
            <a:ext cx="699840" cy="699840"/>
          </a:xfrm>
          <a:prstGeom prst="ellipse">
            <a:avLst/>
          </a:prstGeom>
          <a:solidFill>
            <a:srgbClr val="1f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8"/>
          <p:cNvSpPr/>
          <p:nvPr/>
        </p:nvSpPr>
        <p:spPr>
          <a:xfrm>
            <a:off x="4184280" y="3435840"/>
            <a:ext cx="1239480" cy="123912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9"/>
          <p:cNvSpPr/>
          <p:nvPr/>
        </p:nvSpPr>
        <p:spPr>
          <a:xfrm>
            <a:off x="4200840" y="3452760"/>
            <a:ext cx="1206000" cy="120564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0"/>
          <p:cNvSpPr/>
          <p:nvPr/>
        </p:nvSpPr>
        <p:spPr>
          <a:xfrm>
            <a:off x="4335120" y="3586680"/>
            <a:ext cx="937800" cy="937800"/>
          </a:xfrm>
          <a:prstGeom prst="ellipse">
            <a:avLst/>
          </a:pr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1"/>
          <p:cNvSpPr/>
          <p:nvPr/>
        </p:nvSpPr>
        <p:spPr>
          <a:xfrm>
            <a:off x="4404600" y="3801240"/>
            <a:ext cx="798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2"/>
          <p:cNvSpPr/>
          <p:nvPr/>
        </p:nvSpPr>
        <p:spPr>
          <a:xfrm>
            <a:off x="5752440" y="3577320"/>
            <a:ext cx="956880" cy="95652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3"/>
          <p:cNvSpPr/>
          <p:nvPr/>
        </p:nvSpPr>
        <p:spPr>
          <a:xfrm>
            <a:off x="5765400" y="3590280"/>
            <a:ext cx="930960" cy="93060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4"/>
          <p:cNvSpPr/>
          <p:nvPr/>
        </p:nvSpPr>
        <p:spPr>
          <a:xfrm>
            <a:off x="5868720" y="3693600"/>
            <a:ext cx="723960" cy="723960"/>
          </a:xfrm>
          <a:prstGeom prst="ellipse">
            <a:avLst/>
          </a:prstGeom>
          <a:solidFill>
            <a:srgbClr val="1f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5"/>
          <p:cNvSpPr/>
          <p:nvPr/>
        </p:nvSpPr>
        <p:spPr>
          <a:xfrm>
            <a:off x="7038000" y="3577320"/>
            <a:ext cx="956880" cy="95652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6"/>
          <p:cNvSpPr/>
          <p:nvPr/>
        </p:nvSpPr>
        <p:spPr>
          <a:xfrm>
            <a:off x="7050960" y="3590280"/>
            <a:ext cx="930960" cy="93060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7"/>
          <p:cNvSpPr/>
          <p:nvPr/>
        </p:nvSpPr>
        <p:spPr>
          <a:xfrm>
            <a:off x="7154280" y="3693600"/>
            <a:ext cx="723960" cy="723960"/>
          </a:xfrm>
          <a:prstGeom prst="ellipse">
            <a:avLst/>
          </a:pr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18"/>
          <p:cNvSpPr/>
          <p:nvPr/>
        </p:nvSpPr>
        <p:spPr>
          <a:xfrm>
            <a:off x="8323200" y="3418560"/>
            <a:ext cx="1274400" cy="127404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19"/>
          <p:cNvSpPr/>
          <p:nvPr/>
        </p:nvSpPr>
        <p:spPr>
          <a:xfrm>
            <a:off x="8340480" y="3435840"/>
            <a:ext cx="1239840" cy="123984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0"/>
          <p:cNvSpPr/>
          <p:nvPr/>
        </p:nvSpPr>
        <p:spPr>
          <a:xfrm>
            <a:off x="8478360" y="3573720"/>
            <a:ext cx="964440" cy="964080"/>
          </a:xfrm>
          <a:prstGeom prst="ellipse">
            <a:avLst/>
          </a:prstGeom>
          <a:solidFill>
            <a:srgbClr val="1f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1"/>
          <p:cNvSpPr/>
          <p:nvPr/>
        </p:nvSpPr>
        <p:spPr>
          <a:xfrm>
            <a:off x="9926280" y="3188880"/>
            <a:ext cx="1733400" cy="173304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2"/>
          <p:cNvSpPr/>
          <p:nvPr/>
        </p:nvSpPr>
        <p:spPr>
          <a:xfrm>
            <a:off x="9950040" y="3212640"/>
            <a:ext cx="1686600" cy="168624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3"/>
          <p:cNvSpPr/>
          <p:nvPr/>
        </p:nvSpPr>
        <p:spPr>
          <a:xfrm>
            <a:off x="10137240" y="3399840"/>
            <a:ext cx="1311840" cy="1311480"/>
          </a:xfrm>
          <a:prstGeom prst="ellipse">
            <a:avLst/>
          </a:pr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4"/>
          <p:cNvSpPr/>
          <p:nvPr/>
        </p:nvSpPr>
        <p:spPr>
          <a:xfrm>
            <a:off x="919440" y="2059920"/>
            <a:ext cx="2281680" cy="67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Line 25"/>
          <p:cNvSpPr/>
          <p:nvPr/>
        </p:nvSpPr>
        <p:spPr>
          <a:xfrm flipV="1">
            <a:off x="2058480" y="2759040"/>
            <a:ext cx="360" cy="3200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  <a:headEnd len="sm" type="oval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6"/>
          <p:cNvSpPr/>
          <p:nvPr/>
        </p:nvSpPr>
        <p:spPr>
          <a:xfrm>
            <a:off x="2340720" y="5336640"/>
            <a:ext cx="205128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1611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</a:endParaRPr>
          </a:p>
        </p:txBody>
      </p:sp>
      <p:sp>
        <p:nvSpPr>
          <p:cNvPr id="280" name="Line 27"/>
          <p:cNvSpPr/>
          <p:nvPr/>
        </p:nvSpPr>
        <p:spPr>
          <a:xfrm flipV="1">
            <a:off x="4748400" y="2657160"/>
            <a:ext cx="360" cy="36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  <a:headEnd len="sm" type="oval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Line 28"/>
          <p:cNvSpPr/>
          <p:nvPr/>
        </p:nvSpPr>
        <p:spPr>
          <a:xfrm flipV="1">
            <a:off x="7529040" y="2691720"/>
            <a:ext cx="360" cy="2764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  <a:headEnd len="sm" type="oval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Line 29"/>
          <p:cNvSpPr/>
          <p:nvPr/>
        </p:nvSpPr>
        <p:spPr>
          <a:xfrm flipV="1">
            <a:off x="10751400" y="2777760"/>
            <a:ext cx="360" cy="2394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  <a:headEnd len="sm" type="oval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Line 30"/>
          <p:cNvSpPr/>
          <p:nvPr/>
        </p:nvSpPr>
        <p:spPr>
          <a:xfrm>
            <a:off x="3384000" y="4812120"/>
            <a:ext cx="360" cy="306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  <a:headEnd len="sm" type="oval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Line 31"/>
          <p:cNvSpPr/>
          <p:nvPr/>
        </p:nvSpPr>
        <p:spPr>
          <a:xfrm>
            <a:off x="6186600" y="4812120"/>
            <a:ext cx="360" cy="306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  <a:headEnd len="sm" type="oval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Line 32"/>
          <p:cNvSpPr/>
          <p:nvPr/>
        </p:nvSpPr>
        <p:spPr>
          <a:xfrm>
            <a:off x="8980560" y="4890600"/>
            <a:ext cx="360" cy="3056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  <a:headEnd len="sm" type="oval" w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33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4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5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工作成效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6"/>
          <p:cNvSpPr/>
          <p:nvPr/>
        </p:nvSpPr>
        <p:spPr>
          <a:xfrm>
            <a:off x="919440" y="2160000"/>
            <a:ext cx="22816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64440" bIns="64440" anchor="ctr"/>
          <a:p>
            <a:pPr algn="ctr">
              <a:lnSpc>
                <a:spcPct val="15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13</a:t>
            </a: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人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7"/>
          <p:cNvSpPr/>
          <p:nvPr/>
        </p:nvSpPr>
        <p:spPr>
          <a:xfrm>
            <a:off x="3636720" y="1736640"/>
            <a:ext cx="205128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1612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</a:endParaRPr>
          </a:p>
        </p:txBody>
      </p:sp>
      <p:sp>
        <p:nvSpPr>
          <p:cNvPr id="291" name="CustomShape 38"/>
          <p:cNvSpPr/>
          <p:nvPr/>
        </p:nvSpPr>
        <p:spPr>
          <a:xfrm>
            <a:off x="3600000" y="2160000"/>
            <a:ext cx="22816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64440" bIns="64440" anchor="ctr"/>
          <a:p>
            <a:pPr algn="ctr">
              <a:lnSpc>
                <a:spcPct val="15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31</a:t>
            </a: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人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9"/>
          <p:cNvSpPr/>
          <p:nvPr/>
        </p:nvSpPr>
        <p:spPr>
          <a:xfrm>
            <a:off x="6480000" y="1728000"/>
            <a:ext cx="205128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1701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</a:endParaRPr>
          </a:p>
        </p:txBody>
      </p:sp>
      <p:sp>
        <p:nvSpPr>
          <p:cNvPr id="293" name="CustomShape 40"/>
          <p:cNvSpPr/>
          <p:nvPr/>
        </p:nvSpPr>
        <p:spPr>
          <a:xfrm>
            <a:off x="6358320" y="2088000"/>
            <a:ext cx="22816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64440" bIns="64440" anchor="ctr"/>
          <a:p>
            <a:pPr algn="ctr">
              <a:lnSpc>
                <a:spcPct val="15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32</a:t>
            </a: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人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41"/>
          <p:cNvSpPr/>
          <p:nvPr/>
        </p:nvSpPr>
        <p:spPr>
          <a:xfrm>
            <a:off x="9612720" y="1728000"/>
            <a:ext cx="205128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1704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</a:endParaRPr>
          </a:p>
        </p:txBody>
      </p:sp>
      <p:sp>
        <p:nvSpPr>
          <p:cNvPr id="295" name="CustomShape 42"/>
          <p:cNvSpPr/>
          <p:nvPr/>
        </p:nvSpPr>
        <p:spPr>
          <a:xfrm>
            <a:off x="9526320" y="2088000"/>
            <a:ext cx="22816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64440" bIns="64440" anchor="ctr"/>
          <a:p>
            <a:pPr algn="ctr">
              <a:lnSpc>
                <a:spcPct val="15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34</a:t>
            </a: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人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43"/>
          <p:cNvSpPr/>
          <p:nvPr/>
        </p:nvSpPr>
        <p:spPr>
          <a:xfrm>
            <a:off x="972720" y="1767600"/>
            <a:ext cx="205128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Web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前端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</a:endParaRPr>
          </a:p>
        </p:txBody>
      </p:sp>
      <p:sp>
        <p:nvSpPr>
          <p:cNvPr id="297" name="CustomShape 44"/>
          <p:cNvSpPr/>
          <p:nvPr/>
        </p:nvSpPr>
        <p:spPr>
          <a:xfrm>
            <a:off x="2232000" y="5760000"/>
            <a:ext cx="22816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64440" bIns="64440" anchor="ctr"/>
          <a:p>
            <a:pPr algn="ctr">
              <a:lnSpc>
                <a:spcPct val="15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25</a:t>
            </a: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人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45"/>
          <p:cNvSpPr/>
          <p:nvPr/>
        </p:nvSpPr>
        <p:spPr>
          <a:xfrm>
            <a:off x="7956720" y="5328000"/>
            <a:ext cx="205128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Web</a:t>
            </a: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前端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</a:endParaRPr>
          </a:p>
        </p:txBody>
      </p:sp>
      <p:sp>
        <p:nvSpPr>
          <p:cNvPr id="299" name="CustomShape 46"/>
          <p:cNvSpPr/>
          <p:nvPr/>
        </p:nvSpPr>
        <p:spPr>
          <a:xfrm>
            <a:off x="5184000" y="5328000"/>
            <a:ext cx="205128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Java 1614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/>
              <a:ea typeface="微软雅黑"/>
            </a:endParaRPr>
          </a:p>
        </p:txBody>
      </p:sp>
      <p:sp>
        <p:nvSpPr>
          <p:cNvPr id="300" name="CustomShape 47"/>
          <p:cNvSpPr/>
          <p:nvPr/>
        </p:nvSpPr>
        <p:spPr>
          <a:xfrm>
            <a:off x="5062320" y="5760000"/>
            <a:ext cx="22816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64440" bIns="64440" anchor="ctr"/>
          <a:p>
            <a:pPr algn="ctr">
              <a:lnSpc>
                <a:spcPct val="15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36</a:t>
            </a: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人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48"/>
          <p:cNvSpPr/>
          <p:nvPr/>
        </p:nvSpPr>
        <p:spPr>
          <a:xfrm>
            <a:off x="7848000" y="5760000"/>
            <a:ext cx="22816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64440" bIns="64440" anchor="ctr"/>
          <a:p>
            <a:pPr algn="ctr">
              <a:lnSpc>
                <a:spcPct val="15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13</a:t>
            </a: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人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0" dur="indefinite" restart="never" nodeType="tmRoot">
          <p:childTnLst>
            <p:seq>
              <p:cTn id="221" dur="indefinite" nodeType="mainSeq"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6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0" dur="1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1" dur="1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4" dur="1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5" dur="1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nodeType="withEffect" fill="hold" presetClass="entr" presetID="2" presetSubtype="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8" dur="1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9" dur="1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nodeType="withEffect" fill="hold" presetClass="entr" presetID="2" presetSubtype="2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2" dur="1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3" dur="1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nodeType="withEffect" fill="hold" presetClass="entr" presetID="2" presetSubtype="2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6" dur="1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7" dur="1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0" dur="1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1" dur="1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2" presetSubtype="2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4" dur="1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5" dur="1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700"/>
                            </p:stCondLst>
                            <p:childTnLst>
                              <p:par>
                                <p:cTn id="257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0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47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5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47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9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0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1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47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4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5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6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9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0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1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nodeType="withEffect" fill="hold" presetClass="entr" presetID="4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4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5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6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42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500"/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0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1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3269520" y="0"/>
            <a:ext cx="9587880" cy="7232040"/>
          </a:xfrm>
          <a:custGeom>
            <a:avLst/>
            <a:gdLst/>
            <a:ahLst/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486000" y="2485080"/>
            <a:ext cx="640080" cy="383400"/>
          </a:xfrm>
          <a:prstGeom prst="homePlate">
            <a:avLst>
              <a:gd name="adj" fmla="val 50000"/>
            </a:avLst>
          </a:prstGeom>
          <a:gradFill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/>
          </a:gra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6480" rIns="96480" tIns="48240" bIns="48240" anchor="ctr"/>
          <a:p>
            <a:pPr algn="ctr">
              <a:lnSpc>
                <a:spcPct val="100000"/>
              </a:lnSpc>
            </a:pPr>
            <a:r>
              <a:rPr b="0" lang="en-US" sz="211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01</a:t>
            </a:r>
            <a:endParaRPr b="0" lang="en-US" sz="21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1182600" y="2437560"/>
            <a:ext cx="3924360" cy="4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486000" y="3424320"/>
            <a:ext cx="640080" cy="383400"/>
          </a:xfrm>
          <a:prstGeom prst="homePlate">
            <a:avLst>
              <a:gd name="adj" fmla="val 50000"/>
            </a:avLst>
          </a:prstGeom>
          <a:gradFill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/>
          </a:gra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6480" rIns="96480" tIns="48240" bIns="48240" anchor="ctr"/>
          <a:p>
            <a:pPr algn="ctr">
              <a:lnSpc>
                <a:spcPct val="100000"/>
              </a:lnSpc>
            </a:pPr>
            <a:r>
              <a:rPr b="0" lang="en-US" sz="211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02</a:t>
            </a:r>
            <a:endParaRPr b="0" lang="en-US" sz="21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1182600" y="3376800"/>
            <a:ext cx="3468960" cy="4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486000" y="4350240"/>
            <a:ext cx="640080" cy="383400"/>
          </a:xfrm>
          <a:prstGeom prst="homePlate">
            <a:avLst>
              <a:gd name="adj" fmla="val 50000"/>
            </a:avLst>
          </a:prstGeom>
          <a:gradFill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/>
          </a:gra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6480" rIns="96480" tIns="48240" bIns="48240" anchor="ctr"/>
          <a:p>
            <a:pPr algn="ctr">
              <a:lnSpc>
                <a:spcPct val="100000"/>
              </a:lnSpc>
            </a:pPr>
            <a:r>
              <a:rPr b="0" lang="en-US" sz="211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03</a:t>
            </a:r>
            <a:endParaRPr b="0" lang="en-US" sz="21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7"/>
          <p:cNvSpPr/>
          <p:nvPr/>
        </p:nvSpPr>
        <p:spPr>
          <a:xfrm>
            <a:off x="1182600" y="4302720"/>
            <a:ext cx="3304080" cy="4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8"/>
          <p:cNvSpPr/>
          <p:nvPr/>
        </p:nvSpPr>
        <p:spPr>
          <a:xfrm>
            <a:off x="486000" y="5319000"/>
            <a:ext cx="640080" cy="383400"/>
          </a:xfrm>
          <a:prstGeom prst="homePlate">
            <a:avLst>
              <a:gd name="adj" fmla="val 50000"/>
            </a:avLst>
          </a:prstGeom>
          <a:gradFill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/>
          </a:gradFill>
          <a:ln w="28440">
            <a:solidFill>
              <a:srgbClr val="f2f2f2"/>
            </a:solidFill>
            <a:round/>
          </a:ln>
          <a:effectLst>
            <a:outerShdw blurRad="88900" dir="2699985" dist="75434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6480" rIns="96480" tIns="48240" bIns="48240" anchor="ctr"/>
          <a:p>
            <a:pPr algn="ctr">
              <a:lnSpc>
                <a:spcPct val="100000"/>
              </a:lnSpc>
            </a:pPr>
            <a:r>
              <a:rPr b="0" lang="en-US" sz="211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04</a:t>
            </a:r>
            <a:endParaRPr b="0" lang="en-US" sz="21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9"/>
          <p:cNvSpPr/>
          <p:nvPr/>
        </p:nvSpPr>
        <p:spPr>
          <a:xfrm>
            <a:off x="1182600" y="5271480"/>
            <a:ext cx="3013920" cy="4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10"/>
          <p:cNvSpPr/>
          <p:nvPr/>
        </p:nvSpPr>
        <p:spPr>
          <a:xfrm>
            <a:off x="4845240" y="2914200"/>
            <a:ext cx="2221920" cy="963720"/>
          </a:xfrm>
          <a:prstGeom prst="parallelogram">
            <a:avLst>
              <a:gd name="adj" fmla="val 52419"/>
            </a:avLst>
          </a:prstGeom>
          <a:solidFill>
            <a:srgbClr val="1f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1"/>
          <p:cNvSpPr/>
          <p:nvPr/>
        </p:nvSpPr>
        <p:spPr>
          <a:xfrm>
            <a:off x="5711400" y="3191400"/>
            <a:ext cx="489960" cy="488880"/>
          </a:xfrm>
          <a:custGeom>
            <a:avLst/>
            <a:gdLst/>
            <a:ahLst/>
            <a:rect l="l" t="t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2"/>
          <p:cNvSpPr/>
          <p:nvPr/>
        </p:nvSpPr>
        <p:spPr>
          <a:xfrm>
            <a:off x="5415480" y="1644120"/>
            <a:ext cx="2221920" cy="963720"/>
          </a:xfrm>
          <a:prstGeom prst="parallelogram">
            <a:avLst>
              <a:gd name="adj" fmla="val 52419"/>
            </a:avLst>
          </a:pr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3"/>
          <p:cNvSpPr/>
          <p:nvPr/>
        </p:nvSpPr>
        <p:spPr>
          <a:xfrm>
            <a:off x="6343560" y="1957680"/>
            <a:ext cx="365760" cy="24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699" y="20255"/>
                </a:moveTo>
                <a:lnTo>
                  <a:pt x="899" y="20255"/>
                </a:lnTo>
                <a:lnTo>
                  <a:pt x="899" y="1350"/>
                </a:lnTo>
                <a:lnTo>
                  <a:pt x="20699" y="1350"/>
                </a:lnTo>
                <a:cubicBezTo>
                  <a:pt x="20699" y="1350"/>
                  <a:pt x="20699" y="20255"/>
                  <a:pt x="20699" y="20255"/>
                </a:cubicBezTo>
                <a:close/>
                <a:moveTo>
                  <a:pt x="20699" y="0"/>
                </a:moveTo>
                <a:lnTo>
                  <a:pt x="899" y="5"/>
                </a:lnTo>
                <a:cubicBezTo>
                  <a:pt x="402" y="5"/>
                  <a:pt x="0" y="603"/>
                  <a:pt x="0" y="1350"/>
                </a:cubicBezTo>
                <a:lnTo>
                  <a:pt x="0" y="20249"/>
                </a:lnTo>
                <a:cubicBezTo>
                  <a:pt x="0" y="20996"/>
                  <a:pt x="402" y="21599"/>
                  <a:pt x="899" y="21599"/>
                </a:cubicBezTo>
                <a:lnTo>
                  <a:pt x="20699" y="21599"/>
                </a:lnTo>
                <a:cubicBezTo>
                  <a:pt x="21197" y="21599"/>
                  <a:pt x="21600" y="20996"/>
                  <a:pt x="21600" y="20249"/>
                </a:cubicBezTo>
                <a:lnTo>
                  <a:pt x="21600" y="1350"/>
                </a:lnTo>
                <a:cubicBezTo>
                  <a:pt x="21600" y="603"/>
                  <a:pt x="21197" y="0"/>
                  <a:pt x="20699" y="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14"/>
          <p:cNvSpPr/>
          <p:nvPr/>
        </p:nvSpPr>
        <p:spPr>
          <a:xfrm>
            <a:off x="6281640" y="1896480"/>
            <a:ext cx="48996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249" y="16562"/>
                </a:moveTo>
                <a:cubicBezTo>
                  <a:pt x="20249" y="16959"/>
                  <a:pt x="19946" y="17282"/>
                  <a:pt x="19575" y="17282"/>
                </a:cubicBezTo>
                <a:lnTo>
                  <a:pt x="13499" y="17282"/>
                </a:lnTo>
                <a:lnTo>
                  <a:pt x="8099" y="17282"/>
                </a:lnTo>
                <a:lnTo>
                  <a:pt x="2024" y="17282"/>
                </a:lnTo>
                <a:cubicBezTo>
                  <a:pt x="1651" y="17282"/>
                  <a:pt x="1349" y="16959"/>
                  <a:pt x="1349" y="16562"/>
                </a:cubicBezTo>
                <a:lnTo>
                  <a:pt x="1349" y="2160"/>
                </a:lnTo>
                <a:cubicBezTo>
                  <a:pt x="1349" y="1762"/>
                  <a:pt x="1651" y="1440"/>
                  <a:pt x="2024" y="1440"/>
                </a:cubicBezTo>
                <a:lnTo>
                  <a:pt x="19575" y="1440"/>
                </a:lnTo>
                <a:cubicBezTo>
                  <a:pt x="19946" y="1440"/>
                  <a:pt x="20249" y="1762"/>
                  <a:pt x="20249" y="2160"/>
                </a:cubicBezTo>
                <a:cubicBezTo>
                  <a:pt x="20249" y="2160"/>
                  <a:pt x="20249" y="16562"/>
                  <a:pt x="20249" y="16562"/>
                </a:cubicBezTo>
                <a:close/>
                <a:moveTo>
                  <a:pt x="19575" y="0"/>
                </a:moveTo>
                <a:lnTo>
                  <a:pt x="2024" y="0"/>
                </a:lnTo>
                <a:cubicBezTo>
                  <a:pt x="905" y="0"/>
                  <a:pt x="0" y="966"/>
                  <a:pt x="0" y="2160"/>
                </a:cubicBezTo>
                <a:lnTo>
                  <a:pt x="0" y="16562"/>
                </a:lnTo>
                <a:cubicBezTo>
                  <a:pt x="0" y="17753"/>
                  <a:pt x="903" y="18718"/>
                  <a:pt x="2018" y="18721"/>
                </a:cubicBezTo>
                <a:lnTo>
                  <a:pt x="8774" y="18721"/>
                </a:lnTo>
                <a:lnTo>
                  <a:pt x="8774" y="19597"/>
                </a:lnTo>
                <a:lnTo>
                  <a:pt x="4561" y="20181"/>
                </a:lnTo>
                <a:cubicBezTo>
                  <a:pt x="4260" y="20262"/>
                  <a:pt x="4049" y="20549"/>
                  <a:pt x="4049" y="20879"/>
                </a:cubicBezTo>
                <a:cubicBezTo>
                  <a:pt x="4049" y="21277"/>
                  <a:pt x="4351" y="21599"/>
                  <a:pt x="4724" y="21599"/>
                </a:cubicBezTo>
                <a:lnTo>
                  <a:pt x="16874" y="21599"/>
                </a:lnTo>
                <a:cubicBezTo>
                  <a:pt x="17248" y="21599"/>
                  <a:pt x="17549" y="21277"/>
                  <a:pt x="17549" y="20879"/>
                </a:cubicBezTo>
                <a:cubicBezTo>
                  <a:pt x="17549" y="20549"/>
                  <a:pt x="17339" y="20262"/>
                  <a:pt x="17038" y="20181"/>
                </a:cubicBezTo>
                <a:lnTo>
                  <a:pt x="12824" y="19597"/>
                </a:lnTo>
                <a:lnTo>
                  <a:pt x="12824" y="18721"/>
                </a:lnTo>
                <a:lnTo>
                  <a:pt x="19581" y="18721"/>
                </a:lnTo>
                <a:cubicBezTo>
                  <a:pt x="20696" y="18718"/>
                  <a:pt x="21600" y="17753"/>
                  <a:pt x="21600" y="16562"/>
                </a:cubicBezTo>
                <a:lnTo>
                  <a:pt x="21600" y="2160"/>
                </a:lnTo>
                <a:cubicBezTo>
                  <a:pt x="21600" y="966"/>
                  <a:pt x="20692" y="0"/>
                  <a:pt x="19575" y="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5"/>
          <p:cNvSpPr/>
          <p:nvPr/>
        </p:nvSpPr>
        <p:spPr>
          <a:xfrm>
            <a:off x="3614040" y="5454360"/>
            <a:ext cx="2221920" cy="963720"/>
          </a:xfrm>
          <a:prstGeom prst="parallelogram">
            <a:avLst>
              <a:gd name="adj" fmla="val 52419"/>
            </a:avLst>
          </a:prstGeom>
          <a:solidFill>
            <a:srgbClr val="1f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16"/>
          <p:cNvSpPr/>
          <p:nvPr/>
        </p:nvSpPr>
        <p:spPr>
          <a:xfrm>
            <a:off x="4557240" y="5691240"/>
            <a:ext cx="335880" cy="48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7"/>
          <p:cNvSpPr/>
          <p:nvPr/>
        </p:nvSpPr>
        <p:spPr>
          <a:xfrm>
            <a:off x="4633200" y="5768280"/>
            <a:ext cx="99000" cy="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938" y="0"/>
                </a:moveTo>
                <a:cubicBezTo>
                  <a:pt x="8943" y="0"/>
                  <a:pt x="0" y="8942"/>
                  <a:pt x="0" y="19938"/>
                </a:cubicBezTo>
                <a:cubicBezTo>
                  <a:pt x="0" y="20855"/>
                  <a:pt x="743" y="21600"/>
                  <a:pt x="1661" y="21600"/>
                </a:cubicBezTo>
                <a:cubicBezTo>
                  <a:pt x="2579" y="21600"/>
                  <a:pt x="3323" y="20855"/>
                  <a:pt x="3323" y="19938"/>
                </a:cubicBezTo>
                <a:cubicBezTo>
                  <a:pt x="3323" y="10777"/>
                  <a:pt x="10777" y="3323"/>
                  <a:pt x="19938" y="3323"/>
                </a:cubicBezTo>
                <a:cubicBezTo>
                  <a:pt x="20856" y="3323"/>
                  <a:pt x="21600" y="2578"/>
                  <a:pt x="21600" y="1661"/>
                </a:cubicBezTo>
                <a:cubicBezTo>
                  <a:pt x="21600" y="744"/>
                  <a:pt x="20856" y="0"/>
                  <a:pt x="19938" y="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8"/>
          <p:cNvSpPr/>
          <p:nvPr/>
        </p:nvSpPr>
        <p:spPr>
          <a:xfrm>
            <a:off x="4234680" y="4184280"/>
            <a:ext cx="2221920" cy="963720"/>
          </a:xfrm>
          <a:prstGeom prst="parallelogram">
            <a:avLst>
              <a:gd name="adj" fmla="val 52419"/>
            </a:avLst>
          </a:pr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9"/>
          <p:cNvSpPr/>
          <p:nvPr/>
        </p:nvSpPr>
        <p:spPr>
          <a:xfrm>
            <a:off x="5223600" y="4567320"/>
            <a:ext cx="243720" cy="24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6948" y="16070"/>
                </a:moveTo>
                <a:cubicBezTo>
                  <a:pt x="14037" y="19468"/>
                  <a:pt x="8925" y="19859"/>
                  <a:pt x="5529" y="16948"/>
                </a:cubicBezTo>
                <a:cubicBezTo>
                  <a:pt x="2130" y="14038"/>
                  <a:pt x="1740" y="8924"/>
                  <a:pt x="4651" y="5527"/>
                </a:cubicBezTo>
                <a:cubicBezTo>
                  <a:pt x="7559" y="2131"/>
                  <a:pt x="12674" y="1740"/>
                  <a:pt x="16070" y="4650"/>
                </a:cubicBezTo>
                <a:cubicBezTo>
                  <a:pt x="19466" y="7560"/>
                  <a:pt x="19859" y="12673"/>
                  <a:pt x="16948" y="16070"/>
                </a:cubicBezTo>
                <a:moveTo>
                  <a:pt x="10800" y="0"/>
                </a:moveTo>
                <a:cubicBezTo>
                  <a:pt x="4833" y="0"/>
                  <a:pt x="0" y="4834"/>
                  <a:pt x="0" y="10800"/>
                </a:cubicBezTo>
                <a:cubicBezTo>
                  <a:pt x="0" y="16765"/>
                  <a:pt x="4833" y="21599"/>
                  <a:pt x="10800" y="21599"/>
                </a:cubicBezTo>
                <a:cubicBezTo>
                  <a:pt x="16764" y="21599"/>
                  <a:pt x="21600" y="16765"/>
                  <a:pt x="21600" y="10800"/>
                </a:cubicBezTo>
                <a:cubicBezTo>
                  <a:pt x="21600" y="4834"/>
                  <a:pt x="16764" y="0"/>
                  <a:pt x="10800" y="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0"/>
          <p:cNvSpPr/>
          <p:nvPr/>
        </p:nvSpPr>
        <p:spPr>
          <a:xfrm>
            <a:off x="5284800" y="4628520"/>
            <a:ext cx="68040" cy="6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200" y="0"/>
                </a:moveTo>
                <a:cubicBezTo>
                  <a:pt x="8596" y="0"/>
                  <a:pt x="0" y="8596"/>
                  <a:pt x="0" y="19195"/>
                </a:cubicBezTo>
                <a:lnTo>
                  <a:pt x="0" y="19199"/>
                </a:lnTo>
                <a:cubicBezTo>
                  <a:pt x="0" y="20524"/>
                  <a:pt x="1068" y="21599"/>
                  <a:pt x="2400" y="21599"/>
                </a:cubicBezTo>
                <a:cubicBezTo>
                  <a:pt x="3721" y="21599"/>
                  <a:pt x="4800" y="20524"/>
                  <a:pt x="4800" y="19199"/>
                </a:cubicBezTo>
                <a:lnTo>
                  <a:pt x="4800" y="19195"/>
                </a:lnTo>
                <a:cubicBezTo>
                  <a:pt x="4800" y="11247"/>
                  <a:pt x="11240" y="4799"/>
                  <a:pt x="19200" y="4799"/>
                </a:cubicBezTo>
                <a:cubicBezTo>
                  <a:pt x="20521" y="4799"/>
                  <a:pt x="21600" y="3724"/>
                  <a:pt x="21600" y="2399"/>
                </a:cubicBezTo>
                <a:cubicBezTo>
                  <a:pt x="21600" y="1075"/>
                  <a:pt x="20521" y="0"/>
                  <a:pt x="19200" y="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1"/>
          <p:cNvSpPr/>
          <p:nvPr/>
        </p:nvSpPr>
        <p:spPr>
          <a:xfrm>
            <a:off x="5100480" y="4460040"/>
            <a:ext cx="489960" cy="41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249" y="19199"/>
                </a:moveTo>
                <a:cubicBezTo>
                  <a:pt x="20249" y="19642"/>
                  <a:pt x="19948" y="19999"/>
                  <a:pt x="19575" y="19999"/>
                </a:cubicBezTo>
                <a:lnTo>
                  <a:pt x="2024" y="19999"/>
                </a:lnTo>
                <a:cubicBezTo>
                  <a:pt x="1651" y="19999"/>
                  <a:pt x="1349" y="19642"/>
                  <a:pt x="1349" y="19199"/>
                </a:cubicBezTo>
                <a:lnTo>
                  <a:pt x="1349" y="7200"/>
                </a:lnTo>
                <a:cubicBezTo>
                  <a:pt x="1349" y="6809"/>
                  <a:pt x="1588" y="6475"/>
                  <a:pt x="1914" y="6411"/>
                </a:cubicBezTo>
                <a:lnTo>
                  <a:pt x="5588" y="5684"/>
                </a:lnTo>
                <a:lnTo>
                  <a:pt x="6797" y="2103"/>
                </a:lnTo>
                <a:cubicBezTo>
                  <a:pt x="6900" y="1799"/>
                  <a:pt x="7148" y="1600"/>
                  <a:pt x="7424" y="1600"/>
                </a:cubicBezTo>
                <a:lnTo>
                  <a:pt x="14174" y="1600"/>
                </a:lnTo>
                <a:cubicBezTo>
                  <a:pt x="14450" y="1600"/>
                  <a:pt x="14698" y="1799"/>
                  <a:pt x="14801" y="2103"/>
                </a:cubicBezTo>
                <a:lnTo>
                  <a:pt x="16010" y="5684"/>
                </a:lnTo>
                <a:lnTo>
                  <a:pt x="19685" y="6411"/>
                </a:lnTo>
                <a:cubicBezTo>
                  <a:pt x="20011" y="6475"/>
                  <a:pt x="20249" y="6809"/>
                  <a:pt x="20249" y="7200"/>
                </a:cubicBezTo>
                <a:cubicBezTo>
                  <a:pt x="20249" y="7200"/>
                  <a:pt x="20249" y="19199"/>
                  <a:pt x="20249" y="19199"/>
                </a:cubicBezTo>
                <a:close/>
                <a:moveTo>
                  <a:pt x="19907" y="4832"/>
                </a:moveTo>
                <a:lnTo>
                  <a:pt x="16981" y="4254"/>
                </a:lnTo>
                <a:lnTo>
                  <a:pt x="16054" y="1507"/>
                </a:lnTo>
                <a:cubicBezTo>
                  <a:pt x="15745" y="591"/>
                  <a:pt x="15006" y="0"/>
                  <a:pt x="14174" y="0"/>
                </a:cubicBezTo>
                <a:lnTo>
                  <a:pt x="7424" y="0"/>
                </a:lnTo>
                <a:cubicBezTo>
                  <a:pt x="6593" y="0"/>
                  <a:pt x="5854" y="591"/>
                  <a:pt x="5543" y="1509"/>
                </a:cubicBezTo>
                <a:lnTo>
                  <a:pt x="4618" y="4254"/>
                </a:lnTo>
                <a:lnTo>
                  <a:pt x="1692" y="4832"/>
                </a:lnTo>
                <a:cubicBezTo>
                  <a:pt x="711" y="5025"/>
                  <a:pt x="0" y="6020"/>
                  <a:pt x="0" y="7200"/>
                </a:cubicBezTo>
                <a:lnTo>
                  <a:pt x="0" y="19199"/>
                </a:lnTo>
                <a:cubicBezTo>
                  <a:pt x="0" y="20523"/>
                  <a:pt x="908" y="21600"/>
                  <a:pt x="2024" y="21600"/>
                </a:cubicBezTo>
                <a:lnTo>
                  <a:pt x="19575" y="21600"/>
                </a:lnTo>
                <a:cubicBezTo>
                  <a:pt x="20691" y="21600"/>
                  <a:pt x="21600" y="20523"/>
                  <a:pt x="21600" y="19199"/>
                </a:cubicBezTo>
                <a:lnTo>
                  <a:pt x="21600" y="7200"/>
                </a:lnTo>
                <a:cubicBezTo>
                  <a:pt x="21600" y="6020"/>
                  <a:pt x="20888" y="5025"/>
                  <a:pt x="19907" y="4832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2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3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4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2" dur="indefinite" restart="never" nodeType="tmRoot">
          <p:childTnLst>
            <p:seq>
              <p:cTn id="293" dur="indefinite" nodeType="mainSeq">
                <p:childTnLst>
                  <p:par>
                    <p:cTn id="294" fill="hold">
                      <p:stCondLst>
                        <p:cond delay="0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after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29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00"/>
                            </p:stCondLst>
                            <p:childTnLst>
                              <p:par>
                                <p:cTn id="300" nodeType="afterEffect" fill="hold" presetClass="entr" presetID="2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2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3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000"/>
                            </p:stCondLst>
                            <p:childTnLst>
                              <p:par>
                                <p:cTn id="305" nodeType="afterEffect" fill="hold" presetClass="entr" presetID="2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7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8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500"/>
                            </p:stCondLst>
                            <p:childTnLst>
                              <p:par>
                                <p:cTn id="310" nodeType="afterEffect" fill="hold" presetClass="entr" presetID="2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2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3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2000"/>
                            </p:stCondLst>
                            <p:childTnLst>
                              <p:par>
                                <p:cTn id="315" nodeType="afterEffect" fill="hold" presetClass="entr" presetID="2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7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8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500"/>
                            </p:stCondLst>
                            <p:childTnLst>
                              <p:par>
                                <p:cTn id="320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000"/>
                            </p:stCondLst>
                            <p:childTnLst>
                              <p:par>
                                <p:cTn id="32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500"/>
                            </p:stCondLst>
                            <p:childTnLst>
                              <p:par>
                                <p:cTn id="329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3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38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1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0"/>
                            </p:stCondLst>
                            <p:childTnLst>
                              <p:par>
                                <p:cTn id="34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500"/>
                            </p:stCondLst>
                            <p:childTnLst>
                              <p:par>
                                <p:cTn id="347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9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0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6000"/>
                            </p:stCondLst>
                            <p:childTnLst>
                              <p:par>
                                <p:cTn id="35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3988440" y="2608200"/>
            <a:ext cx="4889520" cy="2533320"/>
          </a:xfrm>
          <a:custGeom>
            <a:avLst/>
            <a:gdLst/>
            <a:ahLst/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Line 2"/>
          <p:cNvSpPr/>
          <p:nvPr/>
        </p:nvSpPr>
        <p:spPr>
          <a:xfrm flipV="1">
            <a:off x="3711240" y="2602440"/>
            <a:ext cx="2691000" cy="29880"/>
          </a:xfrm>
          <a:prstGeom prst="line">
            <a:avLst/>
          </a:prstGeom>
          <a:ln w="76320">
            <a:solidFill>
              <a:srgbClr val="0942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Line 3"/>
          <p:cNvSpPr/>
          <p:nvPr/>
        </p:nvSpPr>
        <p:spPr>
          <a:xfrm flipV="1">
            <a:off x="4294440" y="2602440"/>
            <a:ext cx="2107800" cy="1482480"/>
          </a:xfrm>
          <a:prstGeom prst="line">
            <a:avLst/>
          </a:prstGeom>
          <a:ln w="76320">
            <a:solidFill>
              <a:srgbClr val="1f84b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Line 4"/>
          <p:cNvSpPr/>
          <p:nvPr/>
        </p:nvSpPr>
        <p:spPr>
          <a:xfrm flipV="1">
            <a:off x="5521680" y="2602440"/>
            <a:ext cx="880560" cy="2502360"/>
          </a:xfrm>
          <a:prstGeom prst="line">
            <a:avLst/>
          </a:prstGeom>
          <a:ln w="76320">
            <a:solidFill>
              <a:srgbClr val="0942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Line 5"/>
          <p:cNvSpPr/>
          <p:nvPr/>
        </p:nvSpPr>
        <p:spPr>
          <a:xfrm flipH="1" flipV="1">
            <a:off x="6402240" y="2602440"/>
            <a:ext cx="943200" cy="2414520"/>
          </a:xfrm>
          <a:prstGeom prst="line">
            <a:avLst/>
          </a:prstGeom>
          <a:ln w="76320">
            <a:solidFill>
              <a:srgbClr val="1f84b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Line 6"/>
          <p:cNvSpPr/>
          <p:nvPr/>
        </p:nvSpPr>
        <p:spPr>
          <a:xfrm flipH="1" flipV="1">
            <a:off x="6402240" y="2602440"/>
            <a:ext cx="2060640" cy="1482480"/>
          </a:xfrm>
          <a:prstGeom prst="line">
            <a:avLst/>
          </a:prstGeom>
          <a:ln w="76320">
            <a:solidFill>
              <a:srgbClr val="0942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Line 7"/>
          <p:cNvSpPr/>
          <p:nvPr/>
        </p:nvSpPr>
        <p:spPr>
          <a:xfrm>
            <a:off x="6402240" y="2602440"/>
            <a:ext cx="2617560" cy="19440"/>
          </a:xfrm>
          <a:prstGeom prst="line">
            <a:avLst/>
          </a:prstGeom>
          <a:ln w="76320">
            <a:solidFill>
              <a:srgbClr val="1f84b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8"/>
          <p:cNvSpPr/>
          <p:nvPr/>
        </p:nvSpPr>
        <p:spPr>
          <a:xfrm>
            <a:off x="4014000" y="3525840"/>
            <a:ext cx="927720" cy="92772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9"/>
          <p:cNvSpPr/>
          <p:nvPr/>
        </p:nvSpPr>
        <p:spPr>
          <a:xfrm>
            <a:off x="5113080" y="4552920"/>
            <a:ext cx="927720" cy="92772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0"/>
          <p:cNvSpPr/>
          <p:nvPr/>
        </p:nvSpPr>
        <p:spPr>
          <a:xfrm>
            <a:off x="6874200" y="4505760"/>
            <a:ext cx="927720" cy="92772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1"/>
          <p:cNvSpPr/>
          <p:nvPr/>
        </p:nvSpPr>
        <p:spPr>
          <a:xfrm>
            <a:off x="7933680" y="3389760"/>
            <a:ext cx="927720" cy="92772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8353080" y="2169360"/>
            <a:ext cx="927720" cy="92772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3"/>
          <p:cNvSpPr/>
          <p:nvPr/>
        </p:nvSpPr>
        <p:spPr>
          <a:xfrm>
            <a:off x="3619440" y="2153520"/>
            <a:ext cx="927720" cy="92772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outerShdw algn="tr" blurRad="444500" dir="8100000" dist="254000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14"/>
          <p:cNvSpPr/>
          <p:nvPr/>
        </p:nvSpPr>
        <p:spPr>
          <a:xfrm>
            <a:off x="5416560" y="1616760"/>
            <a:ext cx="1971360" cy="197136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5"/>
          <p:cNvSpPr/>
          <p:nvPr/>
        </p:nvSpPr>
        <p:spPr>
          <a:xfrm>
            <a:off x="5459760" y="1659600"/>
            <a:ext cx="1885320" cy="188532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16"/>
          <p:cNvSpPr/>
          <p:nvPr/>
        </p:nvSpPr>
        <p:spPr>
          <a:xfrm>
            <a:off x="6118200" y="2254320"/>
            <a:ext cx="637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标题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17"/>
          <p:cNvSpPr/>
          <p:nvPr/>
        </p:nvSpPr>
        <p:spPr>
          <a:xfrm>
            <a:off x="1098720" y="2280240"/>
            <a:ext cx="265680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18"/>
          <p:cNvSpPr/>
          <p:nvPr/>
        </p:nvSpPr>
        <p:spPr>
          <a:xfrm>
            <a:off x="1098720" y="2665080"/>
            <a:ext cx="2291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19"/>
          <p:cNvSpPr/>
          <p:nvPr/>
        </p:nvSpPr>
        <p:spPr>
          <a:xfrm>
            <a:off x="1574280" y="3862440"/>
            <a:ext cx="265680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20"/>
          <p:cNvSpPr/>
          <p:nvPr/>
        </p:nvSpPr>
        <p:spPr>
          <a:xfrm>
            <a:off x="1574280" y="4247280"/>
            <a:ext cx="2291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21"/>
          <p:cNvSpPr/>
          <p:nvPr/>
        </p:nvSpPr>
        <p:spPr>
          <a:xfrm>
            <a:off x="2735280" y="5051160"/>
            <a:ext cx="265680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2"/>
          <p:cNvSpPr/>
          <p:nvPr/>
        </p:nvSpPr>
        <p:spPr>
          <a:xfrm>
            <a:off x="2735280" y="5436000"/>
            <a:ext cx="2291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23"/>
          <p:cNvSpPr/>
          <p:nvPr/>
        </p:nvSpPr>
        <p:spPr>
          <a:xfrm>
            <a:off x="7810200" y="5389200"/>
            <a:ext cx="265680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4"/>
          <p:cNvSpPr/>
          <p:nvPr/>
        </p:nvSpPr>
        <p:spPr>
          <a:xfrm>
            <a:off x="7810200" y="5774040"/>
            <a:ext cx="2291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5"/>
          <p:cNvSpPr/>
          <p:nvPr/>
        </p:nvSpPr>
        <p:spPr>
          <a:xfrm>
            <a:off x="9044640" y="3743280"/>
            <a:ext cx="265680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26"/>
          <p:cNvSpPr/>
          <p:nvPr/>
        </p:nvSpPr>
        <p:spPr>
          <a:xfrm>
            <a:off x="9044640" y="4128120"/>
            <a:ext cx="2291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7"/>
          <p:cNvSpPr/>
          <p:nvPr/>
        </p:nvSpPr>
        <p:spPr>
          <a:xfrm>
            <a:off x="9428760" y="2216520"/>
            <a:ext cx="2656800" cy="3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4040" bIns="10404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 Regular"/>
                <a:ea typeface="微软雅黑"/>
              </a:rPr>
              <a:t>请替换文字内容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8"/>
          <p:cNvSpPr/>
          <p:nvPr/>
        </p:nvSpPr>
        <p:spPr>
          <a:xfrm>
            <a:off x="9428760" y="2601360"/>
            <a:ext cx="2291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9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30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31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5" dur="indefinite" restart="never" nodeType="tmRoot">
          <p:childTnLst>
            <p:seq>
              <p:cTn id="356" dur="indefinite" nodeType="mainSeq">
                <p:childTnLst>
                  <p:par>
                    <p:cTn id="357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1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2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500"/>
                            </p:stCondLst>
                            <p:childTnLst>
                              <p:par>
                                <p:cTn id="364" nodeType="after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36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36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nodeType="with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37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nodeType="with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75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nodeType="with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7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nodeType="with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38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1000"/>
                            </p:stCondLst>
                            <p:childTnLst>
                              <p:par>
                                <p:cTn id="383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5" dur="1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6" dur="1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9" dur="1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0" dur="1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3" dur="1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4" dur="1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7" dur="1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8" dur="1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1" dur="1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2" dur="1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5" dur="1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6" dur="1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2500"/>
                            </p:stCondLst>
                            <p:childTnLst>
                              <p:par>
                                <p:cTn id="408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410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3500"/>
                            </p:stCondLst>
                            <p:childTnLst>
                              <p:par>
                                <p:cTn id="41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14" dur="400" fill="hold"/>
                                        <p:tgtEl>
                                          <p:spTgt spid="34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15" dur="400" fill="hold"/>
                                        <p:tgtEl>
                                          <p:spTgt spid="34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16" dur="400"/>
                                        <p:tgtEl>
                                          <p:spTgt spid="34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3900"/>
                            </p:stCondLst>
                            <p:childTnLst>
                              <p:par>
                                <p:cTn id="41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20" dur="400" fill="hold"/>
                                        <p:tgtEl>
                                          <p:spTgt spid="34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21" dur="400" fill="hold"/>
                                        <p:tgtEl>
                                          <p:spTgt spid="34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2" dur="400"/>
                                        <p:tgtEl>
                                          <p:spTgt spid="34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4300"/>
                            </p:stCondLst>
                            <p:childTnLst>
                              <p:par>
                                <p:cTn id="42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26" dur="400" fill="hold"/>
                                        <p:tgtEl>
                                          <p:spTgt spid="34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27" dur="400" fill="hold"/>
                                        <p:tgtEl>
                                          <p:spTgt spid="34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8" dur="400"/>
                                        <p:tgtEl>
                                          <p:spTgt spid="344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4700"/>
                            </p:stCondLst>
                            <p:childTnLst>
                              <p:par>
                                <p:cTn id="43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32" dur="400" fill="hold"/>
                                        <p:tgtEl>
                                          <p:spTgt spid="34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33" dur="400" fill="hold"/>
                                        <p:tgtEl>
                                          <p:spTgt spid="34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4" dur="400"/>
                                        <p:tgtEl>
                                          <p:spTgt spid="345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5100"/>
                            </p:stCondLst>
                            <p:childTnLst>
                              <p:par>
                                <p:cTn id="43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38" dur="400" fill="hold"/>
                                        <p:tgtEl>
                                          <p:spTgt spid="34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39" dur="400" fill="hold"/>
                                        <p:tgtEl>
                                          <p:spTgt spid="34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0" dur="400"/>
                                        <p:tgtEl>
                                          <p:spTgt spid="346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4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44" dur="400" fill="hold"/>
                                        <p:tgtEl>
                                          <p:spTgt spid="34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45" dur="400" fill="hold"/>
                                        <p:tgtEl>
                                          <p:spTgt spid="34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6" dur="400"/>
                                        <p:tgtEl>
                                          <p:spTgt spid="347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5900"/>
                            </p:stCondLst>
                            <p:childTnLst>
                              <p:par>
                                <p:cTn id="44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50" dur="400" fill="hold"/>
                                        <p:tgtEl>
                                          <p:spTgt spid="34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51" dur="400" fill="hold"/>
                                        <p:tgtEl>
                                          <p:spTgt spid="34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2" dur="400"/>
                                        <p:tgtEl>
                                          <p:spTgt spid="34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6300"/>
                            </p:stCondLst>
                            <p:childTnLst>
                              <p:par>
                                <p:cTn id="45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56" dur="400" fill="hold"/>
                                        <p:tgtEl>
                                          <p:spTgt spid="34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57" dur="400" fill="hold"/>
                                        <p:tgtEl>
                                          <p:spTgt spid="34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8" dur="400"/>
                                        <p:tgtEl>
                                          <p:spTgt spid="349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6700"/>
                            </p:stCondLst>
                            <p:childTnLst>
                              <p:par>
                                <p:cTn id="46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62" dur="400" fill="hold"/>
                                        <p:tgtEl>
                                          <p:spTgt spid="35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63" dur="400" fill="hold"/>
                                        <p:tgtEl>
                                          <p:spTgt spid="35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64" dur="400"/>
                                        <p:tgtEl>
                                          <p:spTgt spid="35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7100"/>
                            </p:stCondLst>
                            <p:childTnLst>
                              <p:par>
                                <p:cTn id="46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68" dur="400" fill="hold"/>
                                        <p:tgtEl>
                                          <p:spTgt spid="351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69" dur="400" fill="hold"/>
                                        <p:tgtEl>
                                          <p:spTgt spid="351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70" dur="400"/>
                                        <p:tgtEl>
                                          <p:spTgt spid="351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7500"/>
                            </p:stCondLst>
                            <p:childTnLst>
                              <p:par>
                                <p:cTn id="47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74" dur="400" fill="hold"/>
                                        <p:tgtEl>
                                          <p:spTgt spid="35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75" dur="400" fill="hold"/>
                                        <p:tgtEl>
                                          <p:spTgt spid="35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76" dur="400"/>
                                        <p:tgtEl>
                                          <p:spTgt spid="35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7900"/>
                            </p:stCondLst>
                            <p:childTnLst>
                              <p:par>
                                <p:cTn id="47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80" dur="400" fill="hold"/>
                                        <p:tgtEl>
                                          <p:spTgt spid="35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81" dur="400" fill="hold"/>
                                        <p:tgtEl>
                                          <p:spTgt spid="35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2" dur="400"/>
                                        <p:tgtEl>
                                          <p:spTgt spid="353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7846920" y="2705040"/>
            <a:ext cx="1514880" cy="151488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cfcfc"/>
              </a:gs>
            </a:gsLst>
            <a:lin ang="7200000"/>
          </a:gradFill>
          <a:ln>
            <a:solidFill>
              <a:srgbClr val="ffffff"/>
            </a:solidFill>
            <a:round/>
          </a:ln>
          <a:effectLst>
            <a:outerShdw algn="tr" blurRad="127000" dir="8160000" dist="38100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2"/>
          <p:cNvSpPr/>
          <p:nvPr/>
        </p:nvSpPr>
        <p:spPr>
          <a:xfrm>
            <a:off x="8006400" y="2864520"/>
            <a:ext cx="1195920" cy="119592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"/>
          <p:cNvSpPr/>
          <p:nvPr/>
        </p:nvSpPr>
        <p:spPr>
          <a:xfrm>
            <a:off x="6702840" y="4589280"/>
            <a:ext cx="1028160" cy="102816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cfcfc"/>
              </a:gs>
            </a:gsLst>
            <a:lin ang="7200000"/>
          </a:gradFill>
          <a:ln>
            <a:solidFill>
              <a:srgbClr val="ffffff"/>
            </a:solidFill>
            <a:round/>
          </a:ln>
          <a:effectLst>
            <a:outerShdw algn="tr" blurRad="127000" dir="8160000" dist="38100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4"/>
          <p:cNvSpPr/>
          <p:nvPr/>
        </p:nvSpPr>
        <p:spPr>
          <a:xfrm>
            <a:off x="6811200" y="4697640"/>
            <a:ext cx="811440" cy="811440"/>
          </a:xfrm>
          <a:prstGeom prst="ellipse">
            <a:avLst/>
          </a:prstGeom>
          <a:solidFill>
            <a:srgbClr val="09425e"/>
          </a:solidFill>
          <a:ln>
            <a:noFill/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5"/>
          <p:cNvSpPr/>
          <p:nvPr/>
        </p:nvSpPr>
        <p:spPr>
          <a:xfrm>
            <a:off x="8987400" y="4647600"/>
            <a:ext cx="1028160" cy="102816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cfcfc"/>
              </a:gs>
            </a:gsLst>
            <a:lin ang="7200000"/>
          </a:gradFill>
          <a:ln>
            <a:solidFill>
              <a:srgbClr val="ffffff"/>
            </a:solidFill>
            <a:round/>
          </a:ln>
          <a:effectLst>
            <a:outerShdw algn="tr" blurRad="127000" dir="8160000" dist="38100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6"/>
          <p:cNvSpPr/>
          <p:nvPr/>
        </p:nvSpPr>
        <p:spPr>
          <a:xfrm>
            <a:off x="9095760" y="4755960"/>
            <a:ext cx="811440" cy="81144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7"/>
          <p:cNvSpPr/>
          <p:nvPr/>
        </p:nvSpPr>
        <p:spPr>
          <a:xfrm>
            <a:off x="10660680" y="3202200"/>
            <a:ext cx="842400" cy="84240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fcfcfc"/>
              </a:gs>
            </a:gsLst>
            <a:lin ang="7200000"/>
          </a:gradFill>
          <a:ln>
            <a:solidFill>
              <a:srgbClr val="ffffff"/>
            </a:solidFill>
            <a:round/>
          </a:ln>
          <a:effectLst>
            <a:outerShdw algn="tr" blurRad="127000" dir="8160000" dist="38100" rotWithShape="0">
              <a:srgbClr val="000000">
                <a:alpha val="3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8"/>
          <p:cNvSpPr/>
          <p:nvPr/>
        </p:nvSpPr>
        <p:spPr>
          <a:xfrm>
            <a:off x="10749600" y="3291120"/>
            <a:ext cx="664920" cy="66492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9"/>
          <p:cNvSpPr/>
          <p:nvPr/>
        </p:nvSpPr>
        <p:spPr>
          <a:xfrm>
            <a:off x="767160" y="2922840"/>
            <a:ext cx="19623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10"/>
          <p:cNvSpPr/>
          <p:nvPr/>
        </p:nvSpPr>
        <p:spPr>
          <a:xfrm>
            <a:off x="6736680" y="2502360"/>
            <a:ext cx="866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远见力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11"/>
          <p:cNvSpPr/>
          <p:nvPr/>
        </p:nvSpPr>
        <p:spPr>
          <a:xfrm>
            <a:off x="7732800" y="5516280"/>
            <a:ext cx="866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执行力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12"/>
          <p:cNvSpPr/>
          <p:nvPr/>
        </p:nvSpPr>
        <p:spPr>
          <a:xfrm>
            <a:off x="10062720" y="4650840"/>
            <a:ext cx="866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感召力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13"/>
          <p:cNvSpPr/>
          <p:nvPr/>
        </p:nvSpPr>
        <p:spPr>
          <a:xfrm>
            <a:off x="9392040" y="2934720"/>
            <a:ext cx="866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决策力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14"/>
          <p:cNvSpPr/>
          <p:nvPr/>
        </p:nvSpPr>
        <p:spPr>
          <a:xfrm>
            <a:off x="6629040" y="4006440"/>
            <a:ext cx="866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创新力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15"/>
          <p:cNvSpPr/>
          <p:nvPr/>
        </p:nvSpPr>
        <p:spPr>
          <a:xfrm>
            <a:off x="9904680" y="4101120"/>
            <a:ext cx="385560" cy="38556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6"/>
          <p:cNvSpPr/>
          <p:nvPr/>
        </p:nvSpPr>
        <p:spPr>
          <a:xfrm>
            <a:off x="6877440" y="5758200"/>
            <a:ext cx="308160" cy="30816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17"/>
          <p:cNvSpPr/>
          <p:nvPr/>
        </p:nvSpPr>
        <p:spPr>
          <a:xfrm>
            <a:off x="6891120" y="5771880"/>
            <a:ext cx="281520" cy="28152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18"/>
          <p:cNvSpPr/>
          <p:nvPr/>
        </p:nvSpPr>
        <p:spPr>
          <a:xfrm>
            <a:off x="6490440" y="3541680"/>
            <a:ext cx="404280" cy="404280"/>
          </a:xfrm>
          <a:prstGeom prst="donut">
            <a:avLst>
              <a:gd name="adj" fmla="val 4879"/>
            </a:avLst>
          </a:prstGeom>
          <a:gradFill>
            <a:gsLst>
              <a:gs pos="0">
                <a:schemeClr val="bg1"/>
              </a:gs>
              <a:gs pos="55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19"/>
          <p:cNvSpPr/>
          <p:nvPr/>
        </p:nvSpPr>
        <p:spPr>
          <a:xfrm>
            <a:off x="6508080" y="3559320"/>
            <a:ext cx="368640" cy="368640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0"/>
          <p:cNvSpPr/>
          <p:nvPr/>
        </p:nvSpPr>
        <p:spPr>
          <a:xfrm>
            <a:off x="9810720" y="2134080"/>
            <a:ext cx="385560" cy="38556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1"/>
          <p:cNvSpPr/>
          <p:nvPr/>
        </p:nvSpPr>
        <p:spPr>
          <a:xfrm>
            <a:off x="10832040" y="5793840"/>
            <a:ext cx="192600" cy="19260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22"/>
          <p:cNvSpPr/>
          <p:nvPr/>
        </p:nvSpPr>
        <p:spPr>
          <a:xfrm>
            <a:off x="8012160" y="1747440"/>
            <a:ext cx="385560" cy="38556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3"/>
          <p:cNvSpPr/>
          <p:nvPr/>
        </p:nvSpPr>
        <p:spPr>
          <a:xfrm>
            <a:off x="9009720" y="4367160"/>
            <a:ext cx="192600" cy="192600"/>
          </a:xfrm>
          <a:prstGeom prst="ellipse">
            <a:avLst/>
          </a:prstGeom>
          <a:solidFill>
            <a:srgbClr val="1f84be"/>
          </a:solidFill>
          <a:ln>
            <a:noFill/>
          </a:ln>
          <a:effectLst>
            <a:outerShdw algn="tr" blurRad="254000" dir="8100000" dist="12700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4"/>
          <p:cNvSpPr/>
          <p:nvPr/>
        </p:nvSpPr>
        <p:spPr>
          <a:xfrm>
            <a:off x="758880" y="3478320"/>
            <a:ext cx="422172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25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26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27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83" dur="indefinite" restart="never" nodeType="tmRoot">
          <p:childTnLst>
            <p:seq>
              <p:cTn id="484" dur="indefinite" nodeType="mainSeq">
                <p:childTnLst>
                  <p:par>
                    <p:cTn id="485" fill="hold">
                      <p:stCondLst>
                        <p:cond delay="0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89" dur="500" fill="hold"/>
                                        <p:tgtEl>
                                          <p:spTgt spid="36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90" dur="500" fill="hold"/>
                                        <p:tgtEl>
                                          <p:spTgt spid="36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nodeType="withEffect" fill="hold" presetClass="entr" presetID="5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94" dur="500" fill="hold"/>
                                        <p:tgtEl>
                                          <p:spTgt spid="36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95" dur="500" fill="hold"/>
                                        <p:tgtEl>
                                          <p:spTgt spid="36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99" dur="500" fill="hold"/>
                                        <p:tgtEl>
                                          <p:spTgt spid="368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00" dur="500" fill="hold"/>
                                        <p:tgtEl>
                                          <p:spTgt spid="368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0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04" dur="500" fill="hold"/>
                                        <p:tgtEl>
                                          <p:spTgt spid="369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05" dur="500" fill="hold"/>
                                        <p:tgtEl>
                                          <p:spTgt spid="369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0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nodeType="withEffect" fill="hold" presetClass="entr" presetID="5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09" dur="500" fill="hold"/>
                                        <p:tgtEl>
                                          <p:spTgt spid="370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10" dur="500" fill="hold"/>
                                        <p:tgtEl>
                                          <p:spTgt spid="370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nodeType="withEffect" fill="hold" presetClass="entr" presetID="5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14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15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6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19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20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21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nodeType="withEffect" fill="hold" presetClass="entr" presetID="5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24" dur="500" fill="hold"/>
                                        <p:tgtEl>
                                          <p:spTgt spid="371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25" dur="500" fill="hold"/>
                                        <p:tgtEl>
                                          <p:spTgt spid="371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26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29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30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31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nodeType="withEffect" fill="hold" presetClass="entr" presetID="5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34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35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36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nodeType="withEffect" fill="hold" presetClass="entr" presetID="5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39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40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1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nodeType="withEffect" fill="hold" presetClass="entr" presetID="5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44" dur="500" fill="hold"/>
                                        <p:tgtEl>
                                          <p:spTgt spid="37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45" dur="500" fill="hold"/>
                                        <p:tgtEl>
                                          <p:spTgt spid="376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49" dur="500" fill="hold"/>
                                        <p:tgtEl>
                                          <p:spTgt spid="37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50" dur="500" fill="hold"/>
                                        <p:tgtEl>
                                          <p:spTgt spid="37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51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nodeType="withEffect" fill="hold" presetClass="entr" presetID="5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54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55" dur="500" fill="hold"/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56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nodeType="withEffect" fill="hold" presetClass="entr" presetID="5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59" dur="500" fill="hold"/>
                                        <p:tgtEl>
                                          <p:spTgt spid="378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60" dur="500" fill="hold"/>
                                        <p:tgtEl>
                                          <p:spTgt spid="378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1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nodeType="withEffect" fill="hold" presetClass="entr" presetID="5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64" dur="500" fill="hold"/>
                                        <p:tgtEl>
                                          <p:spTgt spid="379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65" dur="500" fill="hold"/>
                                        <p:tgtEl>
                                          <p:spTgt spid="379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6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900"/>
                            </p:stCondLst>
                            <p:childTnLst>
                              <p:par>
                                <p:cTn id="568" nodeType="afterEffect" fill="hold" presetClass="entr" presetID="5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7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57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5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3" fill="hold">
                            <p:stCondLst>
                              <p:cond delay="1700"/>
                            </p:stCondLst>
                            <p:childTnLst>
                              <p:par>
                                <p:cTn id="57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76" dur="1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nodeType="withEffect" fill="hold" presetClass="emph" presetID="36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5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57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7445880" y="2155680"/>
            <a:ext cx="2615040" cy="475920"/>
          </a:xfrm>
          <a:prstGeom prst="roundRect">
            <a:avLst>
              <a:gd name="adj" fmla="val 16667"/>
            </a:avLst>
          </a:prstGeom>
          <a:solidFill>
            <a:srgbClr val="1f84be"/>
          </a:solidFill>
          <a:ln>
            <a:noFill/>
          </a:ln>
          <a:effectLst>
            <a:outerShdw algn="t" blurRad="152400" dir="5400000" dist="152400" rotWithShape="0" sx="94000" sy="9400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Line 2"/>
          <p:cNvSpPr/>
          <p:nvPr/>
        </p:nvSpPr>
        <p:spPr>
          <a:xfrm>
            <a:off x="6443280" y="1623960"/>
            <a:ext cx="360" cy="2050920"/>
          </a:xfrm>
          <a:prstGeom prst="line">
            <a:avLst/>
          </a:prstGeom>
          <a:ln w="9360">
            <a:solidFill>
              <a:srgbClr val="3c5e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Line 3"/>
          <p:cNvSpPr/>
          <p:nvPr/>
        </p:nvSpPr>
        <p:spPr>
          <a:xfrm>
            <a:off x="6443280" y="4638240"/>
            <a:ext cx="360" cy="2050920"/>
          </a:xfrm>
          <a:prstGeom prst="line">
            <a:avLst/>
          </a:prstGeom>
          <a:ln w="9360">
            <a:solidFill>
              <a:srgbClr val="3c5e6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4"/>
          <p:cNvSpPr/>
          <p:nvPr/>
        </p:nvSpPr>
        <p:spPr>
          <a:xfrm>
            <a:off x="5867640" y="3486240"/>
            <a:ext cx="1150920" cy="11512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360">
            <a:solidFill>
              <a:srgbClr val="f8f8f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5"/>
          <p:cNvSpPr/>
          <p:nvPr/>
        </p:nvSpPr>
        <p:spPr>
          <a:xfrm>
            <a:off x="7445880" y="2155680"/>
            <a:ext cx="2611080" cy="4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64440" bIns="64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6"/>
          <p:cNvSpPr/>
          <p:nvPr/>
        </p:nvSpPr>
        <p:spPr>
          <a:xfrm>
            <a:off x="1421640" y="2935080"/>
            <a:ext cx="3835800" cy="67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64440" bIns="64440"/>
          <a:p>
            <a:pPr algn="r"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7"/>
          <p:cNvSpPr/>
          <p:nvPr/>
        </p:nvSpPr>
        <p:spPr>
          <a:xfrm>
            <a:off x="7445880" y="2935080"/>
            <a:ext cx="3835800" cy="67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64440" bIns="64440"/>
          <a:p>
            <a:pPr>
              <a:lnSpc>
                <a:spcPct val="150000"/>
              </a:lnSpc>
            </a:pPr>
            <a:r>
              <a:rPr b="0" lang="en-US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8"/>
          <p:cNvSpPr/>
          <p:nvPr/>
        </p:nvSpPr>
        <p:spPr>
          <a:xfrm>
            <a:off x="2991240" y="4062240"/>
            <a:ext cx="2266560" cy="371520"/>
          </a:xfrm>
          <a:prstGeom prst="rect">
            <a:avLst/>
          </a:prstGeom>
          <a:solidFill>
            <a:srgbClr val="09425e"/>
          </a:solidFill>
          <a:ln w="3492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129960" rIns="129960" tIns="64800" bIns="64800"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9"/>
          <p:cNvSpPr/>
          <p:nvPr/>
        </p:nvSpPr>
        <p:spPr>
          <a:xfrm>
            <a:off x="2073960" y="4531320"/>
            <a:ext cx="3183840" cy="371520"/>
          </a:xfrm>
          <a:prstGeom prst="rect">
            <a:avLst/>
          </a:prstGeom>
          <a:solidFill>
            <a:srgbClr val="09425e"/>
          </a:solidFill>
          <a:ln w="3492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129960" rIns="129960" tIns="64800" bIns="64800"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10"/>
          <p:cNvSpPr/>
          <p:nvPr/>
        </p:nvSpPr>
        <p:spPr>
          <a:xfrm>
            <a:off x="2529360" y="5053680"/>
            <a:ext cx="2728080" cy="371520"/>
          </a:xfrm>
          <a:prstGeom prst="rect">
            <a:avLst/>
          </a:prstGeom>
          <a:solidFill>
            <a:srgbClr val="09425e"/>
          </a:solidFill>
          <a:ln w="3492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129960" rIns="129960" tIns="64800" bIns="64800"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11"/>
          <p:cNvSpPr/>
          <p:nvPr/>
        </p:nvSpPr>
        <p:spPr>
          <a:xfrm>
            <a:off x="3061080" y="5573880"/>
            <a:ext cx="2196720" cy="371520"/>
          </a:xfrm>
          <a:prstGeom prst="rect">
            <a:avLst/>
          </a:prstGeom>
          <a:solidFill>
            <a:srgbClr val="09425e"/>
          </a:solidFill>
          <a:ln w="3492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129960" rIns="129960" tIns="64800" bIns="64800"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12"/>
          <p:cNvSpPr/>
          <p:nvPr/>
        </p:nvSpPr>
        <p:spPr>
          <a:xfrm>
            <a:off x="7445880" y="4062240"/>
            <a:ext cx="2463120" cy="371520"/>
          </a:xfrm>
          <a:prstGeom prst="rect">
            <a:avLst/>
          </a:prstGeom>
          <a:solidFill>
            <a:srgbClr val="1f84be"/>
          </a:solidFill>
          <a:ln w="3492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129960" rIns="129960" tIns="64800" bIns="648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13"/>
          <p:cNvSpPr/>
          <p:nvPr/>
        </p:nvSpPr>
        <p:spPr>
          <a:xfrm>
            <a:off x="7445880" y="4531320"/>
            <a:ext cx="3675240" cy="371520"/>
          </a:xfrm>
          <a:prstGeom prst="rect">
            <a:avLst/>
          </a:prstGeom>
          <a:solidFill>
            <a:srgbClr val="1f84be"/>
          </a:solidFill>
          <a:ln w="3492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129960" rIns="129960" tIns="64800" bIns="648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14"/>
          <p:cNvSpPr/>
          <p:nvPr/>
        </p:nvSpPr>
        <p:spPr>
          <a:xfrm>
            <a:off x="7445880" y="5053680"/>
            <a:ext cx="1918800" cy="371520"/>
          </a:xfrm>
          <a:prstGeom prst="rect">
            <a:avLst/>
          </a:prstGeom>
          <a:solidFill>
            <a:srgbClr val="1f84be"/>
          </a:solidFill>
          <a:ln w="3492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129960" rIns="129960" tIns="64800" bIns="648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15"/>
          <p:cNvSpPr/>
          <p:nvPr/>
        </p:nvSpPr>
        <p:spPr>
          <a:xfrm>
            <a:off x="7445880" y="5573880"/>
            <a:ext cx="2615040" cy="371520"/>
          </a:xfrm>
          <a:prstGeom prst="rect">
            <a:avLst/>
          </a:prstGeom>
          <a:solidFill>
            <a:srgbClr val="1f84be"/>
          </a:solidFill>
          <a:ln w="3492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lIns="129960" rIns="129960" tIns="64800" bIns="6480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6"/>
          <p:cNvSpPr/>
          <p:nvPr/>
        </p:nvSpPr>
        <p:spPr>
          <a:xfrm>
            <a:off x="6095880" y="3747600"/>
            <a:ext cx="788040" cy="6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28520" rIns="128520" tIns="64440" bIns="64440"/>
          <a:p>
            <a:pPr>
              <a:lnSpc>
                <a:spcPct val="100000"/>
              </a:lnSpc>
            </a:pPr>
            <a:r>
              <a:rPr b="0" lang="en-US" sz="3379" spc="-1" strike="noStrike">
                <a:solidFill>
                  <a:srgbClr val="f8f8f8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VS</a:t>
            </a:r>
            <a:endParaRPr b="0" lang="en-US" sz="337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7"/>
          <p:cNvSpPr/>
          <p:nvPr/>
        </p:nvSpPr>
        <p:spPr>
          <a:xfrm>
            <a:off x="2642400" y="2155680"/>
            <a:ext cx="2615040" cy="475920"/>
          </a:xfrm>
          <a:prstGeom prst="roundRect">
            <a:avLst>
              <a:gd name="adj" fmla="val 16667"/>
            </a:avLst>
          </a:prstGeom>
          <a:solidFill>
            <a:srgbClr val="3c5e67"/>
          </a:solidFill>
          <a:ln>
            <a:noFill/>
          </a:ln>
          <a:effectLst>
            <a:outerShdw algn="t" blurRad="152400" dir="5400000" dist="152400" rotWithShape="0" sx="94000" sy="9400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8"/>
          <p:cNvSpPr/>
          <p:nvPr/>
        </p:nvSpPr>
        <p:spPr>
          <a:xfrm>
            <a:off x="2643840" y="2140200"/>
            <a:ext cx="2613960" cy="494640"/>
          </a:xfrm>
          <a:prstGeom prst="rect">
            <a:avLst/>
          </a:prstGeom>
          <a:solidFill>
            <a:srgbClr val="09425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8520" rIns="128520" tIns="64440" bIns="64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微软雅黑"/>
              </a:rPr>
              <a:t>请替换文字内容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9"/>
          <p:cNvSpPr/>
          <p:nvPr/>
        </p:nvSpPr>
        <p:spPr>
          <a:xfrm>
            <a:off x="3600" y="205200"/>
            <a:ext cx="808560" cy="457920"/>
          </a:xfrm>
          <a:custGeom>
            <a:avLst/>
            <a:gdLst/>
            <a:ahLst/>
            <a:rect l="l" t="t" r="r" b="b"/>
            <a:pathLst>
              <a:path w="2222628" h="964353">
                <a:moveTo>
                  <a:pt x="0" y="964353"/>
                </a:moveTo>
                <a:cubicBezTo>
                  <a:pt x="226" y="642902"/>
                  <a:pt x="453" y="321451"/>
                  <a:pt x="679" y="0"/>
                </a:cubicBezTo>
                <a:lnTo>
                  <a:pt x="2222628" y="0"/>
                </a:lnTo>
                <a:lnTo>
                  <a:pt x="1717124" y="964353"/>
                </a:lnTo>
                <a:lnTo>
                  <a:pt x="0" y="964353"/>
                </a:lnTo>
                <a:close/>
              </a:path>
            </a:pathLst>
          </a:custGeom>
          <a:solidFill>
            <a:srgbClr val="094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20"/>
          <p:cNvSpPr/>
          <p:nvPr/>
        </p:nvSpPr>
        <p:spPr>
          <a:xfrm>
            <a:off x="833760" y="492840"/>
            <a:ext cx="23187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105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Please replace the written content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21"/>
          <p:cNvSpPr/>
          <p:nvPr/>
        </p:nvSpPr>
        <p:spPr>
          <a:xfrm>
            <a:off x="822240" y="17208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9425e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请替换文字内容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80" dur="indefinite" restart="never" nodeType="tmRoot">
          <p:childTnLst>
            <p:seq>
              <p:cTn id="581" dur="indefinite" nodeType="mainSeq">
                <p:childTnLst>
                  <p:par>
                    <p:cTn id="582" fill="hold">
                      <p:stCondLst>
                        <p:cond delay="0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86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58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500"/>
                            </p:stCondLst>
                            <p:childTnLst>
                              <p:par>
                                <p:cTn id="59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93" dur="500" fill="hold"/>
                                        <p:tgtEl>
                                          <p:spTgt spid="38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94" dur="500" fill="hold"/>
                                        <p:tgtEl>
                                          <p:spTgt spid="387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9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6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598" dur="500" fill="hold"/>
                                        <p:tgtEl>
                                          <p:spTgt spid="399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599" dur="500" fill="hold"/>
                                        <p:tgtEl>
                                          <p:spTgt spid="399"/>
                                        </p:tgtEl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0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1" fill="hold">
                            <p:stCondLst>
                              <p:cond delay="1000"/>
                            </p:stCondLst>
                            <p:childTnLst>
                              <p:par>
                                <p:cTn id="602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4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5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9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0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000"/>
                            </p:stCondLst>
                            <p:childTnLst>
                              <p:par>
                                <p:cTn id="612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4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5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6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9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0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24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2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3500"/>
                            </p:stCondLst>
                            <p:childTnLst>
                              <p:par>
                                <p:cTn id="629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63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3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4000"/>
                            </p:stCondLst>
                            <p:childTnLst>
                              <p:par>
                                <p:cTn id="636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63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4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4500"/>
                            </p:stCondLst>
                            <p:childTnLst>
                              <p:par>
                                <p:cTn id="64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64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48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5000"/>
                            </p:stCondLst>
                            <p:childTnLst>
                              <p:par>
                                <p:cTn id="650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65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nodeType="with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55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Application>LibreOffice/5.3.4.2$Windows_x86 LibreOffice_project/f82d347ccc0be322489bf7da61d7e4ad13fe2ff3</Application>
  <Words>5405</Words>
  <Paragraphs>318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2016-09-08T00:54:34Z</dcterms:created>
  <dc:creator/>
  <dc:description/>
  <cp:keywords>第一PPT www.1ppt.com</cp:keywords>
  <dc:language>zh-CN</dc:language>
  <cp:lastModifiedBy/>
  <dcterms:modified xsi:type="dcterms:W3CDTF">2017-07-31T21:51:53Z</dcterms:modified>
  <cp:revision>25</cp:revision>
  <dc:subject/>
  <dc:title>简洁蓝色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